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99" r:id="rId3"/>
    <p:sldId id="301" r:id="rId4"/>
    <p:sldId id="290" r:id="rId5"/>
    <p:sldId id="327" r:id="rId6"/>
    <p:sldId id="326" r:id="rId7"/>
    <p:sldId id="329" r:id="rId8"/>
    <p:sldId id="371" r:id="rId9"/>
    <p:sldId id="372" r:id="rId10"/>
    <p:sldId id="328" r:id="rId11"/>
    <p:sldId id="330" r:id="rId12"/>
    <p:sldId id="334" r:id="rId13"/>
    <p:sldId id="335" r:id="rId14"/>
    <p:sldId id="336" r:id="rId15"/>
    <p:sldId id="337" r:id="rId16"/>
    <p:sldId id="338" r:id="rId17"/>
    <p:sldId id="339" r:id="rId18"/>
    <p:sldId id="341" r:id="rId19"/>
    <p:sldId id="343" r:id="rId20"/>
    <p:sldId id="344" r:id="rId21"/>
    <p:sldId id="340" r:id="rId22"/>
    <p:sldId id="342" r:id="rId23"/>
    <p:sldId id="347" r:id="rId24"/>
    <p:sldId id="349" r:id="rId25"/>
    <p:sldId id="350" r:id="rId26"/>
    <p:sldId id="351" r:id="rId27"/>
    <p:sldId id="369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4" r:id="rId40"/>
    <p:sldId id="365" r:id="rId41"/>
    <p:sldId id="370" r:id="rId42"/>
    <p:sldId id="366" r:id="rId43"/>
    <p:sldId id="374" r:id="rId44"/>
    <p:sldId id="373" r:id="rId45"/>
    <p:sldId id="375" r:id="rId46"/>
    <p:sldId id="376" r:id="rId47"/>
    <p:sldId id="377" r:id="rId48"/>
    <p:sldId id="367" r:id="rId49"/>
    <p:sldId id="283" r:id="rId50"/>
    <p:sldId id="368" r:id="rId51"/>
    <p:sldId id="288" r:id="rId52"/>
    <p:sldId id="30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B50"/>
    <a:srgbClr val="006814"/>
    <a:srgbClr val="440054"/>
    <a:srgbClr val="000000"/>
    <a:srgbClr val="E269FF"/>
    <a:srgbClr val="E989FF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2400" dirty="0" smtClean="0"/>
            <a:t>1. Input Vehicle image</a:t>
          </a:r>
          <a:endParaRPr lang="en-US" sz="2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2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2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1" custLinFactNeighborX="-336" custLinFactNeighborY="-79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96088E-582B-45AF-B561-12F78D611D15}" type="presOf" srcId="{FB3C507D-5993-434A-BA91-040709DC7AEB}" destId="{9294ACFD-D784-4D0C-AA0C-FF41337E9B6A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EB0057E3-D44F-4955-AB9B-3A58E6378053}" type="presOf" srcId="{56D94D85-FC2F-4EDC-A675-1724682AAF84}" destId="{2BB92742-7F56-46D2-AD55-4BCFC6A246B7}" srcOrd="0" destOrd="0" presId="urn:microsoft.com/office/officeart/2005/8/layout/process5"/>
    <dgm:cxn modelId="{D7CF93B8-EFCF-441D-8058-8ED8B8F5221F}" type="presParOf" srcId="{2BB92742-7F56-46D2-AD55-4BCFC6A246B7}" destId="{9294ACFD-D784-4D0C-AA0C-FF41337E9B6A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400" dirty="0" smtClean="0"/>
            <a:t>1. Input Vehicle image</a:t>
          </a:r>
          <a:endParaRPr lang="en-US" sz="1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4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400" dirty="0" smtClean="0"/>
            <a:t>2. RGB to Grayscale conversion</a:t>
          </a:r>
          <a:endParaRPr lang="en-US" sz="14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4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6BB048AF-48AE-4061-891C-D53EAE96E1C1}">
      <dgm:prSet phldrT="[Text]" custT="1"/>
      <dgm:spPr/>
      <dgm:t>
        <a:bodyPr/>
        <a:lstStyle/>
        <a:p>
          <a:r>
            <a:rPr lang="en-US" sz="1400" dirty="0" smtClean="0"/>
            <a:t>10. Enhancement of extracted plate using Morphological operation</a:t>
          </a:r>
          <a:endParaRPr lang="en-US" sz="1400" dirty="0"/>
        </a:p>
      </dgm:t>
    </dgm:pt>
    <dgm:pt modelId="{E8D642B1-20C4-48B5-9AB3-02F874E6E2D6}" type="sibTrans" cxnId="{71936E4F-50B5-4D33-99CD-E7A725E0CD5B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50002F4-E816-42D5-83AC-1CFA48F7AE47}" type="parTrans" cxnId="{71936E4F-50B5-4D33-99CD-E7A725E0CD5B}">
      <dgm:prSet/>
      <dgm:spPr/>
      <dgm:t>
        <a:bodyPr/>
        <a:lstStyle/>
        <a:p>
          <a:endParaRPr lang="en-US" sz="14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400" dirty="0" smtClean="0"/>
            <a:t>3. Noise removal</a:t>
          </a:r>
          <a:endParaRPr lang="en-US" sz="14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4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400" dirty="0" smtClean="0"/>
            <a:t>4. Contrast enhancement using AHE</a:t>
          </a:r>
          <a:endParaRPr lang="en-US" sz="14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400"/>
        </a:p>
      </dgm:t>
    </dgm:pt>
    <dgm:pt modelId="{48F34CD9-EAEE-4C82-9498-5D8D844B5D6C}">
      <dgm:prSet phldrT="[Text]" custT="1"/>
      <dgm:spPr/>
      <dgm:t>
        <a:bodyPr/>
        <a:lstStyle/>
        <a:p>
          <a:r>
            <a:rPr lang="en-US" sz="1400" dirty="0" smtClean="0"/>
            <a:t>9. Actual number plate extraction</a:t>
          </a:r>
          <a:endParaRPr lang="en-US" sz="1400" dirty="0"/>
        </a:p>
      </dgm:t>
    </dgm:pt>
    <dgm:pt modelId="{FA9B0B77-B86D-456D-8313-A0307D680CAA}" type="sibTrans" cxnId="{6655945B-4529-48C5-9A22-F68F82E0E2B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072F708C-8B91-4FFF-9B15-CD9420160CCB}" type="parTrans" cxnId="{6655945B-4529-48C5-9A22-F68F82E0E2BE}">
      <dgm:prSet/>
      <dgm:spPr/>
      <dgm:t>
        <a:bodyPr/>
        <a:lstStyle/>
        <a:p>
          <a:endParaRPr lang="en-US" sz="1400"/>
        </a:p>
      </dgm:t>
    </dgm:pt>
    <dgm:pt modelId="{18BFBF47-CDD8-4B91-9846-FD20B4CA12C9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sz="1400" dirty="0" smtClean="0"/>
            <a:t>8. Candidate plate area detection by Morphological opening and closing operation</a:t>
          </a:r>
          <a:endParaRPr lang="en-US" sz="1400" dirty="0"/>
        </a:p>
      </dgm:t>
    </dgm:pt>
    <dgm:pt modelId="{C7550ECD-FD59-4223-B115-CE2EF1F62C67}" type="sibTrans" cxnId="{17E6036D-0BDB-40D8-92A6-44C2BA298E4F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40892BD7-C461-4FBA-B495-AFC7F40D1B4D}" type="parTrans" cxnId="{17E6036D-0BDB-40D8-92A6-44C2BA298E4F}">
      <dgm:prSet/>
      <dgm:spPr/>
      <dgm:t>
        <a:bodyPr/>
        <a:lstStyle/>
        <a:p>
          <a:endParaRPr lang="en-US" sz="1400"/>
        </a:p>
      </dgm:t>
    </dgm:pt>
    <dgm:pt modelId="{AD44709D-FB85-4ABB-9E82-50344ED77B93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sz="1400" dirty="0" smtClean="0"/>
            <a:t>7. Edge detection by Sobel operator</a:t>
          </a:r>
          <a:endParaRPr lang="en-US" sz="1400" dirty="0"/>
        </a:p>
      </dgm:t>
    </dgm:pt>
    <dgm:pt modelId="{88DBD964-DD64-42AD-B263-F309BC53BBB6}" type="sibTrans" cxnId="{2944A902-B89D-4E87-B8D4-78B70D786468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05C2B4C-A601-4A63-99F0-BDD063091EAE}" type="parTrans" cxnId="{2944A902-B89D-4E87-B8D4-78B70D786468}">
      <dgm:prSet/>
      <dgm:spPr/>
      <dgm:t>
        <a:bodyPr/>
        <a:lstStyle/>
        <a:p>
          <a:endParaRPr lang="en-US" sz="1400"/>
        </a:p>
      </dgm:t>
    </dgm:pt>
    <dgm:pt modelId="{1B10A7DA-E7C2-4613-ABFC-1CBA96F1CCC4}">
      <dgm:prSet custT="1"/>
      <dgm:spPr/>
      <dgm:t>
        <a:bodyPr/>
        <a:lstStyle/>
        <a:p>
          <a:r>
            <a:rPr lang="en-US" sz="1400" smtClean="0"/>
            <a:t>5. Morphological opening and image subtraction operations</a:t>
          </a:r>
          <a:endParaRPr lang="en-US" sz="1400" dirty="0"/>
        </a:p>
      </dgm:t>
    </dgm:pt>
    <dgm:pt modelId="{0CF6CC2A-4B0A-4DC5-AC39-2CFF6CA8D1E5}" type="parTrans" cxnId="{EC039648-F870-43C8-9C3B-A796C91D642C}">
      <dgm:prSet/>
      <dgm:spPr/>
      <dgm:t>
        <a:bodyPr/>
        <a:lstStyle/>
        <a:p>
          <a:endParaRPr lang="en-US" sz="1400"/>
        </a:p>
      </dgm:t>
    </dgm:pt>
    <dgm:pt modelId="{4DE6C6D1-942B-4583-9BB3-1BB6E747D026}" type="sibTrans" cxnId="{EC039648-F870-43C8-9C3B-A796C91D642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E3D2867-34EC-4FF5-A32A-7DB0453EED6D}">
      <dgm:prSet custT="1"/>
      <dgm:spPr/>
      <dgm:t>
        <a:bodyPr/>
        <a:lstStyle/>
        <a:p>
          <a:r>
            <a:rPr lang="en-US" sz="1400" smtClean="0"/>
            <a:t>6. Image binarization</a:t>
          </a:r>
          <a:endParaRPr lang="en-US" sz="1400" dirty="0"/>
        </a:p>
      </dgm:t>
    </dgm:pt>
    <dgm:pt modelId="{0EBCD831-E564-4E8F-9290-99BD3884AD3A}" type="parTrans" cxnId="{3B65EFF1-29A0-4FE3-BA63-AF4F3FD1EE27}">
      <dgm:prSet/>
      <dgm:spPr/>
      <dgm:t>
        <a:bodyPr/>
        <a:lstStyle/>
        <a:p>
          <a:endParaRPr lang="en-US" sz="1400"/>
        </a:p>
      </dgm:t>
    </dgm:pt>
    <dgm:pt modelId="{C9C9C8D3-50EF-4AF2-9558-19BE78654F41}" type="sibTrans" cxnId="{3B65EFF1-29A0-4FE3-BA63-AF4F3FD1EE2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9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9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9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9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9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9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9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9"/>
      <dgm:spPr/>
      <dgm:t>
        <a:bodyPr/>
        <a:lstStyle/>
        <a:p>
          <a:endParaRPr lang="en-US"/>
        </a:p>
      </dgm:t>
    </dgm:pt>
    <dgm:pt modelId="{6FB56F8F-F7D0-47D0-9C47-A92F792C1D37}" type="pres">
      <dgm:prSet presAssocID="{1B10A7DA-E7C2-4613-ABFC-1CBA96F1CCC4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3A0-0DDC-4C3C-8CFA-3456DB5C2CF5}" type="pres">
      <dgm:prSet presAssocID="{4DE6C6D1-942B-4583-9BB3-1BB6E747D026}" presName="sibTrans" presStyleLbl="sibTrans2D1" presStyleIdx="4" presStyleCnt="9"/>
      <dgm:spPr/>
      <dgm:t>
        <a:bodyPr/>
        <a:lstStyle/>
        <a:p>
          <a:endParaRPr lang="en-US"/>
        </a:p>
      </dgm:t>
    </dgm:pt>
    <dgm:pt modelId="{C475A06B-FFBC-48B5-AF4C-EF2EBB0EB8CA}" type="pres">
      <dgm:prSet presAssocID="{4DE6C6D1-942B-4583-9BB3-1BB6E747D026}" presName="connectorText" presStyleLbl="sibTrans2D1" presStyleIdx="4" presStyleCnt="9"/>
      <dgm:spPr/>
      <dgm:t>
        <a:bodyPr/>
        <a:lstStyle/>
        <a:p>
          <a:endParaRPr lang="en-US"/>
        </a:p>
      </dgm:t>
    </dgm:pt>
    <dgm:pt modelId="{3710E034-AC7A-40A6-BE69-4AD7BB94C144}" type="pres">
      <dgm:prSet presAssocID="{CE3D2867-34EC-4FF5-A32A-7DB0453EED6D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7B098-B548-461C-9199-7C8932150A7D}" type="pres">
      <dgm:prSet presAssocID="{C9C9C8D3-50EF-4AF2-9558-19BE78654F41}" presName="sibTrans" presStyleLbl="sibTrans2D1" presStyleIdx="5" presStyleCnt="9"/>
      <dgm:spPr/>
      <dgm:t>
        <a:bodyPr/>
        <a:lstStyle/>
        <a:p>
          <a:endParaRPr lang="en-US"/>
        </a:p>
      </dgm:t>
    </dgm:pt>
    <dgm:pt modelId="{E74C0F73-EE79-4580-A690-3160E3206FBC}" type="pres">
      <dgm:prSet presAssocID="{C9C9C8D3-50EF-4AF2-9558-19BE78654F41}" presName="connectorText" presStyleLbl="sibTrans2D1" presStyleIdx="5" presStyleCnt="9"/>
      <dgm:spPr/>
      <dgm:t>
        <a:bodyPr/>
        <a:lstStyle/>
        <a:p>
          <a:endParaRPr lang="en-US"/>
        </a:p>
      </dgm:t>
    </dgm:pt>
    <dgm:pt modelId="{F557ECD7-788D-4962-BC04-38268A6B1B4E}" type="pres">
      <dgm:prSet presAssocID="{AD44709D-FB85-4ABB-9E82-50344ED77B93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B600D-6C97-4385-9A65-9B893D082916}" type="pres">
      <dgm:prSet presAssocID="{88DBD964-DD64-42AD-B263-F309BC53BBB6}" presName="sibTrans" presStyleLbl="sibTrans2D1" presStyleIdx="6" presStyleCnt="9"/>
      <dgm:spPr/>
      <dgm:t>
        <a:bodyPr/>
        <a:lstStyle/>
        <a:p>
          <a:endParaRPr lang="en-US"/>
        </a:p>
      </dgm:t>
    </dgm:pt>
    <dgm:pt modelId="{58DD5D63-FBF4-4AF8-8430-D43B3D72BCB5}" type="pres">
      <dgm:prSet presAssocID="{88DBD964-DD64-42AD-B263-F309BC53BBB6}" presName="connectorText" presStyleLbl="sibTrans2D1" presStyleIdx="6" presStyleCnt="9"/>
      <dgm:spPr/>
      <dgm:t>
        <a:bodyPr/>
        <a:lstStyle/>
        <a:p>
          <a:endParaRPr lang="en-US"/>
        </a:p>
      </dgm:t>
    </dgm:pt>
    <dgm:pt modelId="{12956601-4C8C-4209-BBF8-A39FB8103D38}" type="pres">
      <dgm:prSet presAssocID="{18BFBF47-CDD8-4B91-9846-FD20B4CA12C9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A0FD4-3019-48F1-984D-19A2CA50249F}" type="pres">
      <dgm:prSet presAssocID="{C7550ECD-FD59-4223-B115-CE2EF1F62C67}" presName="sibTrans" presStyleLbl="sibTrans2D1" presStyleIdx="7" presStyleCnt="9"/>
      <dgm:spPr/>
      <dgm:t>
        <a:bodyPr/>
        <a:lstStyle/>
        <a:p>
          <a:endParaRPr lang="en-US"/>
        </a:p>
      </dgm:t>
    </dgm:pt>
    <dgm:pt modelId="{CD2A1790-6899-439E-B6DA-449E4A867256}" type="pres">
      <dgm:prSet presAssocID="{C7550ECD-FD59-4223-B115-CE2EF1F62C67}" presName="connectorText" presStyleLbl="sibTrans2D1" presStyleIdx="7" presStyleCnt="9"/>
      <dgm:spPr/>
      <dgm:t>
        <a:bodyPr/>
        <a:lstStyle/>
        <a:p>
          <a:endParaRPr lang="en-US"/>
        </a:p>
      </dgm:t>
    </dgm:pt>
    <dgm:pt modelId="{F402DEF1-4B04-4A15-A259-DC8A1CA2565C}" type="pres">
      <dgm:prSet presAssocID="{48F34CD9-EAEE-4C82-9498-5D8D844B5D6C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3F340-EE41-4906-AB57-FD671329A136}" type="pres">
      <dgm:prSet presAssocID="{FA9B0B77-B86D-456D-8313-A0307D680CAA}" presName="sibTrans" presStyleLbl="sibTrans2D1" presStyleIdx="8" presStyleCnt="9"/>
      <dgm:spPr/>
      <dgm:t>
        <a:bodyPr/>
        <a:lstStyle/>
        <a:p>
          <a:endParaRPr lang="en-US"/>
        </a:p>
      </dgm:t>
    </dgm:pt>
    <dgm:pt modelId="{CA64719B-C14D-42A4-8A76-F0471C7EB3DA}" type="pres">
      <dgm:prSet presAssocID="{FA9B0B77-B86D-456D-8313-A0307D680CAA}" presName="connectorText" presStyleLbl="sibTrans2D1" presStyleIdx="8" presStyleCnt="9"/>
      <dgm:spPr/>
      <dgm:t>
        <a:bodyPr/>
        <a:lstStyle/>
        <a:p>
          <a:endParaRPr lang="en-US"/>
        </a:p>
      </dgm:t>
    </dgm:pt>
    <dgm:pt modelId="{D25B477D-03BA-48C9-B397-0247DD283BBB}" type="pres">
      <dgm:prSet presAssocID="{6BB048AF-48AE-4061-891C-D53EAE96E1C1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B18567-FEDA-4123-8D32-284342384472}" type="presOf" srcId="{D035FF82-4A23-497A-8FFB-978838FF740E}" destId="{30AB5BA6-8526-4667-8441-72D672C64182}" srcOrd="0" destOrd="0" presId="urn:microsoft.com/office/officeart/2005/8/layout/process5"/>
    <dgm:cxn modelId="{EF2ABC39-FCC9-40A5-A3A5-875564F7C796}" type="presOf" srcId="{D035FF82-4A23-497A-8FFB-978838FF740E}" destId="{57A9B1DC-2A4F-4F59-89F8-A597195C875F}" srcOrd="1" destOrd="0" presId="urn:microsoft.com/office/officeart/2005/8/layout/process5"/>
    <dgm:cxn modelId="{EC039648-F870-43C8-9C3B-A796C91D642C}" srcId="{56D94D85-FC2F-4EDC-A675-1724682AAF84}" destId="{1B10A7DA-E7C2-4613-ABFC-1CBA96F1CCC4}" srcOrd="4" destOrd="0" parTransId="{0CF6CC2A-4B0A-4DC5-AC39-2CFF6CA8D1E5}" sibTransId="{4DE6C6D1-942B-4583-9BB3-1BB6E747D026}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A8CEF90F-493E-46CB-A432-419CF137416E}" type="presOf" srcId="{CE3D2867-34EC-4FF5-A32A-7DB0453EED6D}" destId="{3710E034-AC7A-40A6-BE69-4AD7BB94C144}" srcOrd="0" destOrd="0" presId="urn:microsoft.com/office/officeart/2005/8/layout/process5"/>
    <dgm:cxn modelId="{8984AFCB-150D-4FA5-B296-A748D38BE7F3}" type="presOf" srcId="{18BFBF47-CDD8-4B91-9846-FD20B4CA12C9}" destId="{12956601-4C8C-4209-BBF8-A39FB8103D38}" srcOrd="0" destOrd="0" presId="urn:microsoft.com/office/officeart/2005/8/layout/process5"/>
    <dgm:cxn modelId="{848DFD6C-0049-4A39-A320-F077E2DBB311}" type="presOf" srcId="{1B10A7DA-E7C2-4613-ABFC-1CBA96F1CCC4}" destId="{6FB56F8F-F7D0-47D0-9C47-A92F792C1D37}" srcOrd="0" destOrd="0" presId="urn:microsoft.com/office/officeart/2005/8/layout/process5"/>
    <dgm:cxn modelId="{C8D1008F-488C-48BD-8A19-D206F4824A7E}" type="presOf" srcId="{FA9B0B77-B86D-456D-8313-A0307D680CAA}" destId="{CA64719B-C14D-42A4-8A76-F0471C7EB3DA}" srcOrd="1" destOrd="0" presId="urn:microsoft.com/office/officeart/2005/8/layout/process5"/>
    <dgm:cxn modelId="{66316840-FF6B-413D-A30F-B33582664B15}" type="presOf" srcId="{B48AB918-9233-40C1-B0CF-91C73C710833}" destId="{E5468C76-C9D2-4769-84CF-482F6838BEC4}" srcOrd="0" destOrd="0" presId="urn:microsoft.com/office/officeart/2005/8/layout/process5"/>
    <dgm:cxn modelId="{6BD45FC7-3319-4BED-B57C-A4CB80A68E15}" type="presOf" srcId="{DD96A292-023C-4588-81AA-E39BC92C53C8}" destId="{E7A5B615-29F6-4759-B713-44F8A20C37D4}" srcOrd="1" destOrd="0" presId="urn:microsoft.com/office/officeart/2005/8/layout/process5"/>
    <dgm:cxn modelId="{6655945B-4529-48C5-9A22-F68F82E0E2BE}" srcId="{56D94D85-FC2F-4EDC-A675-1724682AAF84}" destId="{48F34CD9-EAEE-4C82-9498-5D8D844B5D6C}" srcOrd="8" destOrd="0" parTransId="{072F708C-8B91-4FFF-9B15-CD9420160CCB}" sibTransId="{FA9B0B77-B86D-456D-8313-A0307D680CAA}"/>
    <dgm:cxn modelId="{FBBD30FC-D5E3-4748-875F-2FF302B7FA97}" type="presOf" srcId="{4D3AB966-1AA3-40E8-AF98-08C9CD2384C8}" destId="{675796D8-A822-48A5-8ED7-66A2F6752377}" srcOrd="1" destOrd="0" presId="urn:microsoft.com/office/officeart/2005/8/layout/process5"/>
    <dgm:cxn modelId="{2944A902-B89D-4E87-B8D4-78B70D786468}" srcId="{56D94D85-FC2F-4EDC-A675-1724682AAF84}" destId="{AD44709D-FB85-4ABB-9E82-50344ED77B93}" srcOrd="6" destOrd="0" parTransId="{B05C2B4C-A601-4A63-99F0-BDD063091EAE}" sibTransId="{88DBD964-DD64-42AD-B263-F309BC53BBB6}"/>
    <dgm:cxn modelId="{EB2AA537-67D6-4B9F-9563-5F564C096E82}" type="presOf" srcId="{4DE6C6D1-942B-4583-9BB3-1BB6E747D026}" destId="{C475A06B-FFBC-48B5-AF4C-EF2EBB0EB8CA}" srcOrd="1" destOrd="0" presId="urn:microsoft.com/office/officeart/2005/8/layout/process5"/>
    <dgm:cxn modelId="{3C9E61C4-F5BC-40E9-AD9D-EECDE2EAC132}" type="presOf" srcId="{C9C9C8D3-50EF-4AF2-9558-19BE78654F41}" destId="{E74C0F73-EE79-4580-A690-3160E3206FBC}" srcOrd="1" destOrd="0" presId="urn:microsoft.com/office/officeart/2005/8/layout/process5"/>
    <dgm:cxn modelId="{DDB34094-10AA-4D5E-908C-AA4764234F1E}" type="presOf" srcId="{88DBD964-DD64-42AD-B263-F309BC53BBB6}" destId="{58DD5D63-FBF4-4AF8-8430-D43B3D72BCB5}" srcOrd="1" destOrd="0" presId="urn:microsoft.com/office/officeart/2005/8/layout/process5"/>
    <dgm:cxn modelId="{3B65EFF1-29A0-4FE3-BA63-AF4F3FD1EE27}" srcId="{56D94D85-FC2F-4EDC-A675-1724682AAF84}" destId="{CE3D2867-34EC-4FF5-A32A-7DB0453EED6D}" srcOrd="5" destOrd="0" parTransId="{0EBCD831-E564-4E8F-9290-99BD3884AD3A}" sibTransId="{C9C9C8D3-50EF-4AF2-9558-19BE78654F41}"/>
    <dgm:cxn modelId="{D127A6FE-F003-499C-8B3C-87D214A2FBF5}" type="presOf" srcId="{6BB048AF-48AE-4061-891C-D53EAE96E1C1}" destId="{D25B477D-03BA-48C9-B397-0247DD283BBB}" srcOrd="0" destOrd="0" presId="urn:microsoft.com/office/officeart/2005/8/layout/process5"/>
    <dgm:cxn modelId="{17E6036D-0BDB-40D8-92A6-44C2BA298E4F}" srcId="{56D94D85-FC2F-4EDC-A675-1724682AAF84}" destId="{18BFBF47-CDD8-4B91-9846-FD20B4CA12C9}" srcOrd="7" destOrd="0" parTransId="{40892BD7-C461-4FBA-B495-AFC7F40D1B4D}" sibTransId="{C7550ECD-FD59-4223-B115-CE2EF1F62C67}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3AD36D8B-CB63-43B0-9411-15A8D21156B4}" type="presOf" srcId="{4D3AB966-1AA3-40E8-AF98-08C9CD2384C8}" destId="{0094DA21-938E-4584-B9FB-03C0193C9E14}" srcOrd="0" destOrd="0" presId="urn:microsoft.com/office/officeart/2005/8/layout/process5"/>
    <dgm:cxn modelId="{BBDB5B9E-EC41-438F-B632-461D06CB1315}" type="presOf" srcId="{88DBD964-DD64-42AD-B263-F309BC53BBB6}" destId="{ADAB600D-6C97-4385-9A65-9B893D082916}" srcOrd="0" destOrd="0" presId="urn:microsoft.com/office/officeart/2005/8/layout/process5"/>
    <dgm:cxn modelId="{BA013201-64B9-4DFC-85B5-18EC33A158C6}" type="presOf" srcId="{4DE6C6D1-942B-4583-9BB3-1BB6E747D026}" destId="{8748B3A0-0DDC-4C3C-8CFA-3456DB5C2CF5}" srcOrd="0" destOrd="0" presId="urn:microsoft.com/office/officeart/2005/8/layout/process5"/>
    <dgm:cxn modelId="{2B0695A5-58B2-43B9-AEFC-EF9514A0F68D}" type="presOf" srcId="{48F34CD9-EAEE-4C82-9498-5D8D844B5D6C}" destId="{F402DEF1-4B04-4A15-A259-DC8A1CA2565C}" srcOrd="0" destOrd="0" presId="urn:microsoft.com/office/officeart/2005/8/layout/process5"/>
    <dgm:cxn modelId="{B4C14412-4E2D-4372-BBE2-897A24C6E027}" type="presOf" srcId="{FA9B0B77-B86D-456D-8313-A0307D680CAA}" destId="{18C3F340-EE41-4906-AB57-FD671329A136}" srcOrd="0" destOrd="0" presId="urn:microsoft.com/office/officeart/2005/8/layout/process5"/>
    <dgm:cxn modelId="{A83B9D8A-68E8-453A-8A5F-0AC5A6F66966}" type="presOf" srcId="{C7550ECD-FD59-4223-B115-CE2EF1F62C67}" destId="{251A0FD4-3019-48F1-984D-19A2CA50249F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71936E4F-50B5-4D33-99CD-E7A725E0CD5B}" srcId="{56D94D85-FC2F-4EDC-A675-1724682AAF84}" destId="{6BB048AF-48AE-4061-891C-D53EAE96E1C1}" srcOrd="9" destOrd="0" parTransId="{C50002F4-E816-42D5-83AC-1CFA48F7AE47}" sibTransId="{E8D642B1-20C4-48B5-9AB3-02F874E6E2D6}"/>
    <dgm:cxn modelId="{7D314539-C0C9-47BB-9629-DBCC136D51BC}" type="presOf" srcId="{AD44709D-FB85-4ABB-9E82-50344ED77B93}" destId="{F557ECD7-788D-4962-BC04-38268A6B1B4E}" srcOrd="0" destOrd="0" presId="urn:microsoft.com/office/officeart/2005/8/layout/process5"/>
    <dgm:cxn modelId="{E246161C-85C4-49CE-8E37-22BBD76E17A9}" type="presOf" srcId="{FB3C507D-5993-434A-BA91-040709DC7AEB}" destId="{9294ACFD-D784-4D0C-AA0C-FF41337E9B6A}" srcOrd="0" destOrd="0" presId="urn:microsoft.com/office/officeart/2005/8/layout/process5"/>
    <dgm:cxn modelId="{A6A13D98-3B82-49A8-986E-A77F665970EF}" type="presOf" srcId="{87CC1BAD-C460-41CE-BF72-B4577BD43003}" destId="{9F9F12FA-78E3-4E93-8914-46A40378BD1D}" srcOrd="1" destOrd="0" presId="urn:microsoft.com/office/officeart/2005/8/layout/process5"/>
    <dgm:cxn modelId="{2C108AC7-FB5B-48BE-8E99-36B1A2E1D89A}" type="presOf" srcId="{87CC1BAD-C460-41CE-BF72-B4577BD43003}" destId="{2FBAA07B-6760-44CD-91A1-CE21E55B3D26}" srcOrd="0" destOrd="0" presId="urn:microsoft.com/office/officeart/2005/8/layout/process5"/>
    <dgm:cxn modelId="{0F3199C7-B11B-4586-B0B1-654D2220FF6B}" type="presOf" srcId="{C9C9C8D3-50EF-4AF2-9558-19BE78654F41}" destId="{57E7B098-B548-461C-9199-7C8932150A7D}" srcOrd="0" destOrd="0" presId="urn:microsoft.com/office/officeart/2005/8/layout/process5"/>
    <dgm:cxn modelId="{584AC103-147C-4D5C-A052-2C642DC4BB9A}" type="presOf" srcId="{DD96A292-023C-4588-81AA-E39BC92C53C8}" destId="{A174F1E5-F472-425C-8D42-059E6261DD50}" srcOrd="0" destOrd="0" presId="urn:microsoft.com/office/officeart/2005/8/layout/process5"/>
    <dgm:cxn modelId="{C9394537-F152-4190-8B3A-9A9D487EE728}" type="presOf" srcId="{56D94D85-FC2F-4EDC-A675-1724682AAF84}" destId="{2BB92742-7F56-46D2-AD55-4BCFC6A246B7}" srcOrd="0" destOrd="0" presId="urn:microsoft.com/office/officeart/2005/8/layout/process5"/>
    <dgm:cxn modelId="{66F7EC27-D994-4EF6-A30A-D17EE772DF10}" type="presOf" srcId="{7D366E1F-3E2D-4A32-B4CC-446BAA9FE1F9}" destId="{E3D90FE5-99F3-4010-AF78-A8E3056DFCEC}" srcOrd="0" destOrd="0" presId="urn:microsoft.com/office/officeart/2005/8/layout/process5"/>
    <dgm:cxn modelId="{A858DB7E-B95B-4AD1-9E77-CA004B7448F8}" type="presOf" srcId="{C7550ECD-FD59-4223-B115-CE2EF1F62C67}" destId="{CD2A1790-6899-439E-B6DA-449E4A867256}" srcOrd="1" destOrd="0" presId="urn:microsoft.com/office/officeart/2005/8/layout/process5"/>
    <dgm:cxn modelId="{B94BF80D-D167-45EA-89EA-B094F488277A}" type="presOf" srcId="{C906D09C-C60F-48E4-87F9-CC336233EBDF}" destId="{08934BC7-A722-4B50-AECA-C0C02ABBB34D}" srcOrd="0" destOrd="0" presId="urn:microsoft.com/office/officeart/2005/8/layout/process5"/>
    <dgm:cxn modelId="{A5DBC775-74BB-4DB1-8E13-9BD0C30805C7}" type="presParOf" srcId="{2BB92742-7F56-46D2-AD55-4BCFC6A246B7}" destId="{9294ACFD-D784-4D0C-AA0C-FF41337E9B6A}" srcOrd="0" destOrd="0" presId="urn:microsoft.com/office/officeart/2005/8/layout/process5"/>
    <dgm:cxn modelId="{E611B4D7-CF3F-4BF4-9461-E793236AD04E}" type="presParOf" srcId="{2BB92742-7F56-46D2-AD55-4BCFC6A246B7}" destId="{0094DA21-938E-4584-B9FB-03C0193C9E14}" srcOrd="1" destOrd="0" presId="urn:microsoft.com/office/officeart/2005/8/layout/process5"/>
    <dgm:cxn modelId="{76CEBBCC-1125-4554-BB46-37E9CD08780B}" type="presParOf" srcId="{0094DA21-938E-4584-B9FB-03C0193C9E14}" destId="{675796D8-A822-48A5-8ED7-66A2F6752377}" srcOrd="0" destOrd="0" presId="urn:microsoft.com/office/officeart/2005/8/layout/process5"/>
    <dgm:cxn modelId="{DAA386DA-FCF5-4C00-91B3-1B84BCE910DC}" type="presParOf" srcId="{2BB92742-7F56-46D2-AD55-4BCFC6A246B7}" destId="{E3D90FE5-99F3-4010-AF78-A8E3056DFCEC}" srcOrd="2" destOrd="0" presId="urn:microsoft.com/office/officeart/2005/8/layout/process5"/>
    <dgm:cxn modelId="{1E7B2F9E-2BD1-4048-9911-5DC8FD92C618}" type="presParOf" srcId="{2BB92742-7F56-46D2-AD55-4BCFC6A246B7}" destId="{30AB5BA6-8526-4667-8441-72D672C64182}" srcOrd="3" destOrd="0" presId="urn:microsoft.com/office/officeart/2005/8/layout/process5"/>
    <dgm:cxn modelId="{2E0EA9B5-88C2-4621-8496-D4C45A1CEB78}" type="presParOf" srcId="{30AB5BA6-8526-4667-8441-72D672C64182}" destId="{57A9B1DC-2A4F-4F59-89F8-A597195C875F}" srcOrd="0" destOrd="0" presId="urn:microsoft.com/office/officeart/2005/8/layout/process5"/>
    <dgm:cxn modelId="{A9AED9CC-5039-43C0-9945-B6D9BA618B6D}" type="presParOf" srcId="{2BB92742-7F56-46D2-AD55-4BCFC6A246B7}" destId="{08934BC7-A722-4B50-AECA-C0C02ABBB34D}" srcOrd="4" destOrd="0" presId="urn:microsoft.com/office/officeart/2005/8/layout/process5"/>
    <dgm:cxn modelId="{C2AE85D7-BFF6-4E6E-BA41-9A150C77E041}" type="presParOf" srcId="{2BB92742-7F56-46D2-AD55-4BCFC6A246B7}" destId="{A174F1E5-F472-425C-8D42-059E6261DD50}" srcOrd="5" destOrd="0" presId="urn:microsoft.com/office/officeart/2005/8/layout/process5"/>
    <dgm:cxn modelId="{AEB877D8-E35C-4369-B05F-6BF54EEEB157}" type="presParOf" srcId="{A174F1E5-F472-425C-8D42-059E6261DD50}" destId="{E7A5B615-29F6-4759-B713-44F8A20C37D4}" srcOrd="0" destOrd="0" presId="urn:microsoft.com/office/officeart/2005/8/layout/process5"/>
    <dgm:cxn modelId="{8D9A1778-5C96-4859-A813-03A9FFD9878C}" type="presParOf" srcId="{2BB92742-7F56-46D2-AD55-4BCFC6A246B7}" destId="{E5468C76-C9D2-4769-84CF-482F6838BEC4}" srcOrd="6" destOrd="0" presId="urn:microsoft.com/office/officeart/2005/8/layout/process5"/>
    <dgm:cxn modelId="{D5EAAC38-9EA0-46FA-9F51-330212DA8CC4}" type="presParOf" srcId="{2BB92742-7F56-46D2-AD55-4BCFC6A246B7}" destId="{2FBAA07B-6760-44CD-91A1-CE21E55B3D26}" srcOrd="7" destOrd="0" presId="urn:microsoft.com/office/officeart/2005/8/layout/process5"/>
    <dgm:cxn modelId="{3DD0DC5C-A368-4BE0-9FB6-D1DC19656EBB}" type="presParOf" srcId="{2FBAA07B-6760-44CD-91A1-CE21E55B3D26}" destId="{9F9F12FA-78E3-4E93-8914-46A40378BD1D}" srcOrd="0" destOrd="0" presId="urn:microsoft.com/office/officeart/2005/8/layout/process5"/>
    <dgm:cxn modelId="{3EAEC93E-71ED-47F7-886C-E1D08DD24CD3}" type="presParOf" srcId="{2BB92742-7F56-46D2-AD55-4BCFC6A246B7}" destId="{6FB56F8F-F7D0-47D0-9C47-A92F792C1D37}" srcOrd="8" destOrd="0" presId="urn:microsoft.com/office/officeart/2005/8/layout/process5"/>
    <dgm:cxn modelId="{07B01D49-C2B4-4337-A325-3BF7353246DA}" type="presParOf" srcId="{2BB92742-7F56-46D2-AD55-4BCFC6A246B7}" destId="{8748B3A0-0DDC-4C3C-8CFA-3456DB5C2CF5}" srcOrd="9" destOrd="0" presId="urn:microsoft.com/office/officeart/2005/8/layout/process5"/>
    <dgm:cxn modelId="{93098A5C-BD38-44E0-A5AF-7A4C75441B4D}" type="presParOf" srcId="{8748B3A0-0DDC-4C3C-8CFA-3456DB5C2CF5}" destId="{C475A06B-FFBC-48B5-AF4C-EF2EBB0EB8CA}" srcOrd="0" destOrd="0" presId="urn:microsoft.com/office/officeart/2005/8/layout/process5"/>
    <dgm:cxn modelId="{D31DAC54-982D-4085-A812-3E0A6968AEE3}" type="presParOf" srcId="{2BB92742-7F56-46D2-AD55-4BCFC6A246B7}" destId="{3710E034-AC7A-40A6-BE69-4AD7BB94C144}" srcOrd="10" destOrd="0" presId="urn:microsoft.com/office/officeart/2005/8/layout/process5"/>
    <dgm:cxn modelId="{DEC44E33-17FF-4E75-BF1D-5A67A95EED38}" type="presParOf" srcId="{2BB92742-7F56-46D2-AD55-4BCFC6A246B7}" destId="{57E7B098-B548-461C-9199-7C8932150A7D}" srcOrd="11" destOrd="0" presId="urn:microsoft.com/office/officeart/2005/8/layout/process5"/>
    <dgm:cxn modelId="{BF7CB713-5C50-4A96-9410-287361AF0B32}" type="presParOf" srcId="{57E7B098-B548-461C-9199-7C8932150A7D}" destId="{E74C0F73-EE79-4580-A690-3160E3206FBC}" srcOrd="0" destOrd="0" presId="urn:microsoft.com/office/officeart/2005/8/layout/process5"/>
    <dgm:cxn modelId="{63482614-D17A-423A-957D-F584CA00D441}" type="presParOf" srcId="{2BB92742-7F56-46D2-AD55-4BCFC6A246B7}" destId="{F557ECD7-788D-4962-BC04-38268A6B1B4E}" srcOrd="12" destOrd="0" presId="urn:microsoft.com/office/officeart/2005/8/layout/process5"/>
    <dgm:cxn modelId="{0AFC92F6-F14B-4835-90A1-D49C295DB5AA}" type="presParOf" srcId="{2BB92742-7F56-46D2-AD55-4BCFC6A246B7}" destId="{ADAB600D-6C97-4385-9A65-9B893D082916}" srcOrd="13" destOrd="0" presId="urn:microsoft.com/office/officeart/2005/8/layout/process5"/>
    <dgm:cxn modelId="{2A8AC9B9-A0DE-45A2-B5B3-E44B9D3761E3}" type="presParOf" srcId="{ADAB600D-6C97-4385-9A65-9B893D082916}" destId="{58DD5D63-FBF4-4AF8-8430-D43B3D72BCB5}" srcOrd="0" destOrd="0" presId="urn:microsoft.com/office/officeart/2005/8/layout/process5"/>
    <dgm:cxn modelId="{387DE140-29F5-4AD0-843C-E3E5416AF76A}" type="presParOf" srcId="{2BB92742-7F56-46D2-AD55-4BCFC6A246B7}" destId="{12956601-4C8C-4209-BBF8-A39FB8103D38}" srcOrd="14" destOrd="0" presId="urn:microsoft.com/office/officeart/2005/8/layout/process5"/>
    <dgm:cxn modelId="{945CAFD0-DF91-444A-8BFD-B35F3B9940D5}" type="presParOf" srcId="{2BB92742-7F56-46D2-AD55-4BCFC6A246B7}" destId="{251A0FD4-3019-48F1-984D-19A2CA50249F}" srcOrd="15" destOrd="0" presId="urn:microsoft.com/office/officeart/2005/8/layout/process5"/>
    <dgm:cxn modelId="{82C737A8-D386-49DD-8A8E-9F7E0A4D36EB}" type="presParOf" srcId="{251A0FD4-3019-48F1-984D-19A2CA50249F}" destId="{CD2A1790-6899-439E-B6DA-449E4A867256}" srcOrd="0" destOrd="0" presId="urn:microsoft.com/office/officeart/2005/8/layout/process5"/>
    <dgm:cxn modelId="{459478D1-BCF2-4A01-B1FB-4A633D9A9D16}" type="presParOf" srcId="{2BB92742-7F56-46D2-AD55-4BCFC6A246B7}" destId="{F402DEF1-4B04-4A15-A259-DC8A1CA2565C}" srcOrd="16" destOrd="0" presId="urn:microsoft.com/office/officeart/2005/8/layout/process5"/>
    <dgm:cxn modelId="{3CA59AEA-C883-4D36-A307-8C1B94EFD96B}" type="presParOf" srcId="{2BB92742-7F56-46D2-AD55-4BCFC6A246B7}" destId="{18C3F340-EE41-4906-AB57-FD671329A136}" srcOrd="17" destOrd="0" presId="urn:microsoft.com/office/officeart/2005/8/layout/process5"/>
    <dgm:cxn modelId="{5B33A5D4-F459-4E94-B38F-B58A92BF93F0}" type="presParOf" srcId="{18C3F340-EE41-4906-AB57-FD671329A136}" destId="{CA64719B-C14D-42A4-8A76-F0471C7EB3DA}" srcOrd="0" destOrd="0" presId="urn:microsoft.com/office/officeart/2005/8/layout/process5"/>
    <dgm:cxn modelId="{4B4E1D84-BBCA-491E-9042-1C33CB89E489}" type="presParOf" srcId="{2BB92742-7F56-46D2-AD55-4BCFC6A246B7}" destId="{D25B477D-03BA-48C9-B397-0247DD283BBB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400" dirty="0" smtClean="0"/>
            <a:t>1. Input Vehicle image</a:t>
          </a:r>
          <a:endParaRPr lang="en-US" sz="1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4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400" dirty="0" smtClean="0"/>
            <a:t>2. RGB to Grayscale conversion</a:t>
          </a:r>
          <a:endParaRPr lang="en-US" sz="14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4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6BB048AF-48AE-4061-891C-D53EAE96E1C1}">
      <dgm:prSet phldrT="[Text]" custT="1"/>
      <dgm:spPr/>
      <dgm:t>
        <a:bodyPr/>
        <a:lstStyle/>
        <a:p>
          <a:r>
            <a:rPr lang="en-US" sz="1400" dirty="0" smtClean="0"/>
            <a:t>10. Enhancement of extracted plate using Morphological operation</a:t>
          </a:r>
          <a:endParaRPr lang="en-US" sz="1400" dirty="0"/>
        </a:p>
      </dgm:t>
    </dgm:pt>
    <dgm:pt modelId="{E8D642B1-20C4-48B5-9AB3-02F874E6E2D6}" type="sibTrans" cxnId="{71936E4F-50B5-4D33-99CD-E7A725E0CD5B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50002F4-E816-42D5-83AC-1CFA48F7AE47}" type="parTrans" cxnId="{71936E4F-50B5-4D33-99CD-E7A725E0CD5B}">
      <dgm:prSet/>
      <dgm:spPr/>
      <dgm:t>
        <a:bodyPr/>
        <a:lstStyle/>
        <a:p>
          <a:endParaRPr lang="en-US" sz="14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400" dirty="0" smtClean="0"/>
            <a:t>3. Noise removal</a:t>
          </a:r>
          <a:endParaRPr lang="en-US" sz="14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4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400" dirty="0" smtClean="0"/>
            <a:t>4. Contrast enhancement using AHE</a:t>
          </a:r>
          <a:endParaRPr lang="en-US" sz="14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400"/>
        </a:p>
      </dgm:t>
    </dgm:pt>
    <dgm:pt modelId="{48F34CD9-EAEE-4C82-9498-5D8D844B5D6C}">
      <dgm:prSet phldrT="[Text]" custT="1"/>
      <dgm:spPr/>
      <dgm:t>
        <a:bodyPr/>
        <a:lstStyle/>
        <a:p>
          <a:r>
            <a:rPr lang="en-US" sz="1400" dirty="0" smtClean="0"/>
            <a:t>9. Actual number plate extraction</a:t>
          </a:r>
          <a:endParaRPr lang="en-US" sz="1400" dirty="0"/>
        </a:p>
      </dgm:t>
    </dgm:pt>
    <dgm:pt modelId="{FA9B0B77-B86D-456D-8313-A0307D680CAA}" type="sibTrans" cxnId="{6655945B-4529-48C5-9A22-F68F82E0E2B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072F708C-8B91-4FFF-9B15-CD9420160CCB}" type="parTrans" cxnId="{6655945B-4529-48C5-9A22-F68F82E0E2BE}">
      <dgm:prSet/>
      <dgm:spPr/>
      <dgm:t>
        <a:bodyPr/>
        <a:lstStyle/>
        <a:p>
          <a:endParaRPr lang="en-US" sz="1400"/>
        </a:p>
      </dgm:t>
    </dgm:pt>
    <dgm:pt modelId="{18BFBF47-CDD8-4B91-9846-FD20B4CA12C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 smtClean="0"/>
            <a:t>8. Candidate plate area detection by Morphological opening and closing operation</a:t>
          </a:r>
          <a:endParaRPr lang="en-US" sz="1400" dirty="0"/>
        </a:p>
      </dgm:t>
    </dgm:pt>
    <dgm:pt modelId="{C7550ECD-FD59-4223-B115-CE2EF1F62C67}" type="sibTrans" cxnId="{17E6036D-0BDB-40D8-92A6-44C2BA298E4F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40892BD7-C461-4FBA-B495-AFC7F40D1B4D}" type="parTrans" cxnId="{17E6036D-0BDB-40D8-92A6-44C2BA298E4F}">
      <dgm:prSet/>
      <dgm:spPr/>
      <dgm:t>
        <a:bodyPr/>
        <a:lstStyle/>
        <a:p>
          <a:endParaRPr lang="en-US" sz="1400"/>
        </a:p>
      </dgm:t>
    </dgm:pt>
    <dgm:pt modelId="{AD44709D-FB85-4ABB-9E82-50344ED77B93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 smtClean="0"/>
            <a:t>7. Edge detection by Sobel operator</a:t>
          </a:r>
          <a:endParaRPr lang="en-US" sz="1400" dirty="0"/>
        </a:p>
      </dgm:t>
    </dgm:pt>
    <dgm:pt modelId="{88DBD964-DD64-42AD-B263-F309BC53BBB6}" type="sibTrans" cxnId="{2944A902-B89D-4E87-B8D4-78B70D786468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05C2B4C-A601-4A63-99F0-BDD063091EAE}" type="parTrans" cxnId="{2944A902-B89D-4E87-B8D4-78B70D786468}">
      <dgm:prSet/>
      <dgm:spPr/>
      <dgm:t>
        <a:bodyPr/>
        <a:lstStyle/>
        <a:p>
          <a:endParaRPr lang="en-US" sz="1400"/>
        </a:p>
      </dgm:t>
    </dgm:pt>
    <dgm:pt modelId="{1B10A7DA-E7C2-4613-ABFC-1CBA96F1CCC4}">
      <dgm:prSet custT="1"/>
      <dgm:spPr/>
      <dgm:t>
        <a:bodyPr/>
        <a:lstStyle/>
        <a:p>
          <a:r>
            <a:rPr lang="en-US" sz="1400" dirty="0" smtClean="0"/>
            <a:t>5. Morphological opening and image subtraction operations</a:t>
          </a:r>
          <a:endParaRPr lang="en-US" sz="1400" dirty="0"/>
        </a:p>
      </dgm:t>
    </dgm:pt>
    <dgm:pt modelId="{0CF6CC2A-4B0A-4DC5-AC39-2CFF6CA8D1E5}" type="parTrans" cxnId="{EC039648-F870-43C8-9C3B-A796C91D642C}">
      <dgm:prSet/>
      <dgm:spPr/>
      <dgm:t>
        <a:bodyPr/>
        <a:lstStyle/>
        <a:p>
          <a:endParaRPr lang="en-US" sz="1400"/>
        </a:p>
      </dgm:t>
    </dgm:pt>
    <dgm:pt modelId="{4DE6C6D1-942B-4583-9BB3-1BB6E747D026}" type="sibTrans" cxnId="{EC039648-F870-43C8-9C3B-A796C91D642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E3D2867-34EC-4FF5-A32A-7DB0453EED6D}">
      <dgm:prSet custT="1"/>
      <dgm:spPr/>
      <dgm:t>
        <a:bodyPr/>
        <a:lstStyle/>
        <a:p>
          <a:r>
            <a:rPr lang="en-US" sz="1400" dirty="0" smtClean="0"/>
            <a:t>6. Image </a:t>
          </a:r>
          <a:r>
            <a:rPr lang="en-US" sz="1400" dirty="0" err="1" smtClean="0"/>
            <a:t>binarization</a:t>
          </a:r>
          <a:endParaRPr lang="en-US" sz="1400" dirty="0"/>
        </a:p>
      </dgm:t>
    </dgm:pt>
    <dgm:pt modelId="{0EBCD831-E564-4E8F-9290-99BD3884AD3A}" type="parTrans" cxnId="{3B65EFF1-29A0-4FE3-BA63-AF4F3FD1EE27}">
      <dgm:prSet/>
      <dgm:spPr/>
      <dgm:t>
        <a:bodyPr/>
        <a:lstStyle/>
        <a:p>
          <a:endParaRPr lang="en-US" sz="1400"/>
        </a:p>
      </dgm:t>
    </dgm:pt>
    <dgm:pt modelId="{C9C9C8D3-50EF-4AF2-9558-19BE78654F41}" type="sibTrans" cxnId="{3B65EFF1-29A0-4FE3-BA63-AF4F3FD1EE2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1A9E7832-82F5-4219-9982-AF7C10B92C68}">
      <dgm:prSet custT="1"/>
      <dgm:spPr/>
      <dgm:t>
        <a:bodyPr/>
        <a:lstStyle/>
        <a:p>
          <a:r>
            <a:rPr lang="en-US" sz="1400" dirty="0" smtClean="0"/>
            <a:t>11. Character segmentation</a:t>
          </a:r>
          <a:endParaRPr lang="en-US" sz="1400" dirty="0"/>
        </a:p>
      </dgm:t>
    </dgm:pt>
    <dgm:pt modelId="{162FFE47-1C1B-431D-9A9B-43AA30A144A7}" type="parTrans" cxnId="{E1BEEA68-DA39-4BD2-A0CE-B29ED2DF218D}">
      <dgm:prSet/>
      <dgm:spPr/>
      <dgm:t>
        <a:bodyPr/>
        <a:lstStyle/>
        <a:p>
          <a:endParaRPr lang="en-US" sz="1400"/>
        </a:p>
      </dgm:t>
    </dgm:pt>
    <dgm:pt modelId="{E88DB611-B931-428E-9E31-77F87064A480}" type="sibTrans" cxnId="{E1BEEA68-DA39-4BD2-A0CE-B29ED2DF218D}">
      <dgm:prSet/>
      <dgm:spPr/>
      <dgm:t>
        <a:bodyPr/>
        <a:lstStyle/>
        <a:p>
          <a:endParaRPr lang="en-US" sz="14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11" custScaleX="107504" custScaleY="1372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10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10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11" custScaleX="112006" custScaleY="122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10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10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11" custScaleX="106330" custScaleY="1268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10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10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11" custScaleX="115778" custScaleY="1189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10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10"/>
      <dgm:spPr/>
      <dgm:t>
        <a:bodyPr/>
        <a:lstStyle/>
        <a:p>
          <a:endParaRPr lang="en-US"/>
        </a:p>
      </dgm:t>
    </dgm:pt>
    <dgm:pt modelId="{6FB56F8F-F7D0-47D0-9C47-A92F792C1D37}" type="pres">
      <dgm:prSet presAssocID="{1B10A7DA-E7C2-4613-ABFC-1CBA96F1CCC4}" presName="node" presStyleLbl="node1" presStyleIdx="4" presStyleCnt="11" custScaleX="106400" custScaleY="152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3A0-0DDC-4C3C-8CFA-3456DB5C2CF5}" type="pres">
      <dgm:prSet presAssocID="{4DE6C6D1-942B-4583-9BB3-1BB6E747D026}" presName="sibTrans" presStyleLbl="sibTrans2D1" presStyleIdx="4" presStyleCnt="10"/>
      <dgm:spPr/>
      <dgm:t>
        <a:bodyPr/>
        <a:lstStyle/>
        <a:p>
          <a:endParaRPr lang="en-US"/>
        </a:p>
      </dgm:t>
    </dgm:pt>
    <dgm:pt modelId="{C475A06B-FFBC-48B5-AF4C-EF2EBB0EB8CA}" type="pres">
      <dgm:prSet presAssocID="{4DE6C6D1-942B-4583-9BB3-1BB6E747D026}" presName="connectorText" presStyleLbl="sibTrans2D1" presStyleIdx="4" presStyleCnt="10"/>
      <dgm:spPr/>
      <dgm:t>
        <a:bodyPr/>
        <a:lstStyle/>
        <a:p>
          <a:endParaRPr lang="en-US"/>
        </a:p>
      </dgm:t>
    </dgm:pt>
    <dgm:pt modelId="{3710E034-AC7A-40A6-BE69-4AD7BB94C144}" type="pres">
      <dgm:prSet presAssocID="{CE3D2867-34EC-4FF5-A32A-7DB0453EED6D}" presName="node" presStyleLbl="node1" presStyleIdx="5" presStyleCnt="11" custScaleX="99979" custScaleY="1288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7B098-B548-461C-9199-7C8932150A7D}" type="pres">
      <dgm:prSet presAssocID="{C9C9C8D3-50EF-4AF2-9558-19BE78654F41}" presName="sibTrans" presStyleLbl="sibTrans2D1" presStyleIdx="5" presStyleCnt="10"/>
      <dgm:spPr/>
      <dgm:t>
        <a:bodyPr/>
        <a:lstStyle/>
        <a:p>
          <a:endParaRPr lang="en-US"/>
        </a:p>
      </dgm:t>
    </dgm:pt>
    <dgm:pt modelId="{E74C0F73-EE79-4580-A690-3160E3206FBC}" type="pres">
      <dgm:prSet presAssocID="{C9C9C8D3-50EF-4AF2-9558-19BE78654F41}" presName="connectorText" presStyleLbl="sibTrans2D1" presStyleIdx="5" presStyleCnt="10"/>
      <dgm:spPr/>
      <dgm:t>
        <a:bodyPr/>
        <a:lstStyle/>
        <a:p>
          <a:endParaRPr lang="en-US"/>
        </a:p>
      </dgm:t>
    </dgm:pt>
    <dgm:pt modelId="{F557ECD7-788D-4962-BC04-38268A6B1B4E}" type="pres">
      <dgm:prSet presAssocID="{AD44709D-FB85-4ABB-9E82-50344ED77B93}" presName="node" presStyleLbl="node1" presStyleIdx="6" presStyleCnt="11" custScaleX="110737" custScaleY="112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B600D-6C97-4385-9A65-9B893D082916}" type="pres">
      <dgm:prSet presAssocID="{88DBD964-DD64-42AD-B263-F309BC53BBB6}" presName="sibTrans" presStyleLbl="sibTrans2D1" presStyleIdx="6" presStyleCnt="10"/>
      <dgm:spPr/>
      <dgm:t>
        <a:bodyPr/>
        <a:lstStyle/>
        <a:p>
          <a:endParaRPr lang="en-US"/>
        </a:p>
      </dgm:t>
    </dgm:pt>
    <dgm:pt modelId="{58DD5D63-FBF4-4AF8-8430-D43B3D72BCB5}" type="pres">
      <dgm:prSet presAssocID="{88DBD964-DD64-42AD-B263-F309BC53BBB6}" presName="connectorText" presStyleLbl="sibTrans2D1" presStyleIdx="6" presStyleCnt="10"/>
      <dgm:spPr/>
      <dgm:t>
        <a:bodyPr/>
        <a:lstStyle/>
        <a:p>
          <a:endParaRPr lang="en-US"/>
        </a:p>
      </dgm:t>
    </dgm:pt>
    <dgm:pt modelId="{12956601-4C8C-4209-BBF8-A39FB8103D38}" type="pres">
      <dgm:prSet presAssocID="{18BFBF47-CDD8-4B91-9846-FD20B4CA12C9}" presName="node" presStyleLbl="node1" presStyleIdx="7" presStyleCnt="11" custScaleX="128962" custScaleY="148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A0FD4-3019-48F1-984D-19A2CA50249F}" type="pres">
      <dgm:prSet presAssocID="{C7550ECD-FD59-4223-B115-CE2EF1F62C67}" presName="sibTrans" presStyleLbl="sibTrans2D1" presStyleIdx="7" presStyleCnt="10"/>
      <dgm:spPr/>
      <dgm:t>
        <a:bodyPr/>
        <a:lstStyle/>
        <a:p>
          <a:endParaRPr lang="en-US"/>
        </a:p>
      </dgm:t>
    </dgm:pt>
    <dgm:pt modelId="{CD2A1790-6899-439E-B6DA-449E4A867256}" type="pres">
      <dgm:prSet presAssocID="{C7550ECD-FD59-4223-B115-CE2EF1F62C67}" presName="connectorText" presStyleLbl="sibTrans2D1" presStyleIdx="7" presStyleCnt="10"/>
      <dgm:spPr/>
      <dgm:t>
        <a:bodyPr/>
        <a:lstStyle/>
        <a:p>
          <a:endParaRPr lang="en-US"/>
        </a:p>
      </dgm:t>
    </dgm:pt>
    <dgm:pt modelId="{F402DEF1-4B04-4A15-A259-DC8A1CA2565C}" type="pres">
      <dgm:prSet presAssocID="{48F34CD9-EAEE-4C82-9498-5D8D844B5D6C}" presName="node" presStyleLbl="node1" presStyleIdx="8" presStyleCnt="11" custScaleX="112809" custScaleY="1382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3F340-EE41-4906-AB57-FD671329A136}" type="pres">
      <dgm:prSet presAssocID="{FA9B0B77-B86D-456D-8313-A0307D680CAA}" presName="sibTrans" presStyleLbl="sibTrans2D1" presStyleIdx="8" presStyleCnt="10"/>
      <dgm:spPr/>
      <dgm:t>
        <a:bodyPr/>
        <a:lstStyle/>
        <a:p>
          <a:endParaRPr lang="en-US"/>
        </a:p>
      </dgm:t>
    </dgm:pt>
    <dgm:pt modelId="{CA64719B-C14D-42A4-8A76-F0471C7EB3DA}" type="pres">
      <dgm:prSet presAssocID="{FA9B0B77-B86D-456D-8313-A0307D680CAA}" presName="connectorText" presStyleLbl="sibTrans2D1" presStyleIdx="8" presStyleCnt="10"/>
      <dgm:spPr/>
      <dgm:t>
        <a:bodyPr/>
        <a:lstStyle/>
        <a:p>
          <a:endParaRPr lang="en-US"/>
        </a:p>
      </dgm:t>
    </dgm:pt>
    <dgm:pt modelId="{D25B477D-03BA-48C9-B397-0247DD283BBB}" type="pres">
      <dgm:prSet presAssocID="{6BB048AF-48AE-4061-891C-D53EAE96E1C1}" presName="node" presStyleLbl="node1" presStyleIdx="9" presStyleCnt="11" custScaleX="135576" custScaleY="1465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183A1-9FB8-4B06-AF41-9D139CB0338B}" type="pres">
      <dgm:prSet presAssocID="{E8D642B1-20C4-48B5-9AB3-02F874E6E2D6}" presName="sibTrans" presStyleLbl="sibTrans2D1" presStyleIdx="9" presStyleCnt="10"/>
      <dgm:spPr/>
      <dgm:t>
        <a:bodyPr/>
        <a:lstStyle/>
        <a:p>
          <a:endParaRPr lang="en-US"/>
        </a:p>
      </dgm:t>
    </dgm:pt>
    <dgm:pt modelId="{C4D44B35-490D-437A-9B4C-8B823DD6C133}" type="pres">
      <dgm:prSet presAssocID="{E8D642B1-20C4-48B5-9AB3-02F874E6E2D6}" presName="connectorText" presStyleLbl="sibTrans2D1" presStyleIdx="9" presStyleCnt="10"/>
      <dgm:spPr/>
      <dgm:t>
        <a:bodyPr/>
        <a:lstStyle/>
        <a:p>
          <a:endParaRPr lang="en-US"/>
        </a:p>
      </dgm:t>
    </dgm:pt>
    <dgm:pt modelId="{DD79CE97-6027-43D8-A211-5F3594B52983}" type="pres">
      <dgm:prSet presAssocID="{1A9E7832-82F5-4219-9982-AF7C10B92C68}" presName="node" presStyleLbl="node1" presStyleIdx="10" presStyleCnt="11" custScaleX="107115" custScaleY="1306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F28915-B0A6-4F42-8529-CC93DAF4E045}" type="presOf" srcId="{C9C9C8D3-50EF-4AF2-9558-19BE78654F41}" destId="{E74C0F73-EE79-4580-A690-3160E3206FBC}" srcOrd="1" destOrd="0" presId="urn:microsoft.com/office/officeart/2005/8/layout/process5"/>
    <dgm:cxn modelId="{A7654C31-9C77-40CB-92B9-CAF931FB7BB9}" type="presOf" srcId="{88DBD964-DD64-42AD-B263-F309BC53BBB6}" destId="{58DD5D63-FBF4-4AF8-8430-D43B3D72BCB5}" srcOrd="1" destOrd="0" presId="urn:microsoft.com/office/officeart/2005/8/layout/process5"/>
    <dgm:cxn modelId="{EC039648-F870-43C8-9C3B-A796C91D642C}" srcId="{56D94D85-FC2F-4EDC-A675-1724682AAF84}" destId="{1B10A7DA-E7C2-4613-ABFC-1CBA96F1CCC4}" srcOrd="4" destOrd="0" parTransId="{0CF6CC2A-4B0A-4DC5-AC39-2CFF6CA8D1E5}" sibTransId="{4DE6C6D1-942B-4583-9BB3-1BB6E747D026}"/>
    <dgm:cxn modelId="{7843D038-07C9-4652-AF78-939050D62CF4}" type="presOf" srcId="{FA9B0B77-B86D-456D-8313-A0307D680CAA}" destId="{18C3F340-EE41-4906-AB57-FD671329A136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47B67A40-3581-47EB-AF17-621F9AD854E1}" type="presOf" srcId="{C9C9C8D3-50EF-4AF2-9558-19BE78654F41}" destId="{57E7B098-B548-461C-9199-7C8932150A7D}" srcOrd="0" destOrd="0" presId="urn:microsoft.com/office/officeart/2005/8/layout/process5"/>
    <dgm:cxn modelId="{78D6882C-680B-4D26-862E-5D2213024EFC}" type="presOf" srcId="{CE3D2867-34EC-4FF5-A32A-7DB0453EED6D}" destId="{3710E034-AC7A-40A6-BE69-4AD7BB94C144}" srcOrd="0" destOrd="0" presId="urn:microsoft.com/office/officeart/2005/8/layout/process5"/>
    <dgm:cxn modelId="{B961AD03-6B72-4670-B63C-6499FB8A57B8}" type="presOf" srcId="{B48AB918-9233-40C1-B0CF-91C73C710833}" destId="{E5468C76-C9D2-4769-84CF-482F6838BEC4}" srcOrd="0" destOrd="0" presId="urn:microsoft.com/office/officeart/2005/8/layout/process5"/>
    <dgm:cxn modelId="{6655945B-4529-48C5-9A22-F68F82E0E2BE}" srcId="{56D94D85-FC2F-4EDC-A675-1724682AAF84}" destId="{48F34CD9-EAEE-4C82-9498-5D8D844B5D6C}" srcOrd="8" destOrd="0" parTransId="{072F708C-8B91-4FFF-9B15-CD9420160CCB}" sibTransId="{FA9B0B77-B86D-456D-8313-A0307D680CAA}"/>
    <dgm:cxn modelId="{92EB8D41-B558-486C-BC49-55529EA10176}" type="presOf" srcId="{88DBD964-DD64-42AD-B263-F309BC53BBB6}" destId="{ADAB600D-6C97-4385-9A65-9B893D082916}" srcOrd="0" destOrd="0" presId="urn:microsoft.com/office/officeart/2005/8/layout/process5"/>
    <dgm:cxn modelId="{5FFD67BB-0131-4F89-9D4C-B9CC1EE981CF}" type="presOf" srcId="{18BFBF47-CDD8-4B91-9846-FD20B4CA12C9}" destId="{12956601-4C8C-4209-BBF8-A39FB8103D38}" srcOrd="0" destOrd="0" presId="urn:microsoft.com/office/officeart/2005/8/layout/process5"/>
    <dgm:cxn modelId="{C26FC511-8DBB-43C4-AE69-94E8E93F0F10}" type="presOf" srcId="{D035FF82-4A23-497A-8FFB-978838FF740E}" destId="{57A9B1DC-2A4F-4F59-89F8-A597195C875F}" srcOrd="1" destOrd="0" presId="urn:microsoft.com/office/officeart/2005/8/layout/process5"/>
    <dgm:cxn modelId="{69BFE525-FAC5-4F8D-84F7-BE38365F6082}" type="presOf" srcId="{4D3AB966-1AA3-40E8-AF98-08C9CD2384C8}" destId="{675796D8-A822-48A5-8ED7-66A2F6752377}" srcOrd="1" destOrd="0" presId="urn:microsoft.com/office/officeart/2005/8/layout/process5"/>
    <dgm:cxn modelId="{3A4ED05B-B599-43DA-8F85-7C9E7B218C37}" type="presOf" srcId="{C7550ECD-FD59-4223-B115-CE2EF1F62C67}" destId="{CD2A1790-6899-439E-B6DA-449E4A867256}" srcOrd="1" destOrd="0" presId="urn:microsoft.com/office/officeart/2005/8/layout/process5"/>
    <dgm:cxn modelId="{63B19570-F727-47BE-A0B1-D174E525A289}" type="presOf" srcId="{4DE6C6D1-942B-4583-9BB3-1BB6E747D026}" destId="{C475A06B-FFBC-48B5-AF4C-EF2EBB0EB8CA}" srcOrd="1" destOrd="0" presId="urn:microsoft.com/office/officeart/2005/8/layout/process5"/>
    <dgm:cxn modelId="{2944A902-B89D-4E87-B8D4-78B70D786468}" srcId="{56D94D85-FC2F-4EDC-A675-1724682AAF84}" destId="{AD44709D-FB85-4ABB-9E82-50344ED77B93}" srcOrd="6" destOrd="0" parTransId="{B05C2B4C-A601-4A63-99F0-BDD063091EAE}" sibTransId="{88DBD964-DD64-42AD-B263-F309BC53BBB6}"/>
    <dgm:cxn modelId="{57A8A3C7-2DA3-4F44-924E-03E2E27C9700}" type="presOf" srcId="{4D3AB966-1AA3-40E8-AF98-08C9CD2384C8}" destId="{0094DA21-938E-4584-B9FB-03C0193C9E14}" srcOrd="0" destOrd="0" presId="urn:microsoft.com/office/officeart/2005/8/layout/process5"/>
    <dgm:cxn modelId="{612C5D35-8043-4D1F-BF63-15C3A4E5A412}" type="presOf" srcId="{6BB048AF-48AE-4061-891C-D53EAE96E1C1}" destId="{D25B477D-03BA-48C9-B397-0247DD283BBB}" srcOrd="0" destOrd="0" presId="urn:microsoft.com/office/officeart/2005/8/layout/process5"/>
    <dgm:cxn modelId="{9130205C-C85C-435A-976C-BAE0A4EC155B}" type="presOf" srcId="{AD44709D-FB85-4ABB-9E82-50344ED77B93}" destId="{F557ECD7-788D-4962-BC04-38268A6B1B4E}" srcOrd="0" destOrd="0" presId="urn:microsoft.com/office/officeart/2005/8/layout/process5"/>
    <dgm:cxn modelId="{F6E0D550-E657-420A-A8EA-2BA826FA5639}" type="presOf" srcId="{87CC1BAD-C460-41CE-BF72-B4577BD43003}" destId="{9F9F12FA-78E3-4E93-8914-46A40378BD1D}" srcOrd="1" destOrd="0" presId="urn:microsoft.com/office/officeart/2005/8/layout/process5"/>
    <dgm:cxn modelId="{3B65EFF1-29A0-4FE3-BA63-AF4F3FD1EE27}" srcId="{56D94D85-FC2F-4EDC-A675-1724682AAF84}" destId="{CE3D2867-34EC-4FF5-A32A-7DB0453EED6D}" srcOrd="5" destOrd="0" parTransId="{0EBCD831-E564-4E8F-9290-99BD3884AD3A}" sibTransId="{C9C9C8D3-50EF-4AF2-9558-19BE78654F41}"/>
    <dgm:cxn modelId="{D163EF3C-50B8-45B1-997D-90002BA11D33}" type="presOf" srcId="{56D94D85-FC2F-4EDC-A675-1724682AAF84}" destId="{2BB92742-7F56-46D2-AD55-4BCFC6A246B7}" srcOrd="0" destOrd="0" presId="urn:microsoft.com/office/officeart/2005/8/layout/process5"/>
    <dgm:cxn modelId="{17E6036D-0BDB-40D8-92A6-44C2BA298E4F}" srcId="{56D94D85-FC2F-4EDC-A675-1724682AAF84}" destId="{18BFBF47-CDD8-4B91-9846-FD20B4CA12C9}" srcOrd="7" destOrd="0" parTransId="{40892BD7-C461-4FBA-B495-AFC7F40D1B4D}" sibTransId="{C7550ECD-FD59-4223-B115-CE2EF1F62C67}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3848E468-FF8C-451F-9666-7B86C236120C}" type="presOf" srcId="{FB3C507D-5993-434A-BA91-040709DC7AEB}" destId="{9294ACFD-D784-4D0C-AA0C-FF41337E9B6A}" srcOrd="0" destOrd="0" presId="urn:microsoft.com/office/officeart/2005/8/layout/process5"/>
    <dgm:cxn modelId="{79B3B7CD-73A3-4AC3-989F-B83CA1DC3BB0}" type="presOf" srcId="{7D366E1F-3E2D-4A32-B4CC-446BAA9FE1F9}" destId="{E3D90FE5-99F3-4010-AF78-A8E3056DFCEC}" srcOrd="0" destOrd="0" presId="urn:microsoft.com/office/officeart/2005/8/layout/process5"/>
    <dgm:cxn modelId="{740CC6F1-A865-472C-885A-B498A7454B78}" type="presOf" srcId="{C906D09C-C60F-48E4-87F9-CC336233EBDF}" destId="{08934BC7-A722-4B50-AECA-C0C02ABBB34D}" srcOrd="0" destOrd="0" presId="urn:microsoft.com/office/officeart/2005/8/layout/process5"/>
    <dgm:cxn modelId="{96841F36-98A4-448F-9731-77085D3AF671}" type="presOf" srcId="{87CC1BAD-C460-41CE-BF72-B4577BD43003}" destId="{2FBAA07B-6760-44CD-91A1-CE21E55B3D26}" srcOrd="0" destOrd="0" presId="urn:microsoft.com/office/officeart/2005/8/layout/process5"/>
    <dgm:cxn modelId="{D5387EF3-8CC9-45BC-9634-CDDB5CC7F01C}" type="presOf" srcId="{E8D642B1-20C4-48B5-9AB3-02F874E6E2D6}" destId="{677183A1-9FB8-4B06-AF41-9D139CB0338B}" srcOrd="0" destOrd="0" presId="urn:microsoft.com/office/officeart/2005/8/layout/process5"/>
    <dgm:cxn modelId="{4AC1CCF2-6F61-4276-9F7E-3C6F5187AE2E}" type="presOf" srcId="{1A9E7832-82F5-4219-9982-AF7C10B92C68}" destId="{DD79CE97-6027-43D8-A211-5F3594B52983}" srcOrd="0" destOrd="0" presId="urn:microsoft.com/office/officeart/2005/8/layout/process5"/>
    <dgm:cxn modelId="{57137C61-4A19-4F87-8E4D-B7E7377FD028}" type="presOf" srcId="{1B10A7DA-E7C2-4613-ABFC-1CBA96F1CCC4}" destId="{6FB56F8F-F7D0-47D0-9C47-A92F792C1D37}" srcOrd="0" destOrd="0" presId="urn:microsoft.com/office/officeart/2005/8/layout/process5"/>
    <dgm:cxn modelId="{01CD2E3D-0450-4BF8-8FC6-A424DC90FF21}" type="presOf" srcId="{4DE6C6D1-942B-4583-9BB3-1BB6E747D026}" destId="{8748B3A0-0DDC-4C3C-8CFA-3456DB5C2CF5}" srcOrd="0" destOrd="0" presId="urn:microsoft.com/office/officeart/2005/8/layout/process5"/>
    <dgm:cxn modelId="{E1BEEA68-DA39-4BD2-A0CE-B29ED2DF218D}" srcId="{56D94D85-FC2F-4EDC-A675-1724682AAF84}" destId="{1A9E7832-82F5-4219-9982-AF7C10B92C68}" srcOrd="10" destOrd="0" parTransId="{162FFE47-1C1B-431D-9A9B-43AA30A144A7}" sibTransId="{E88DB611-B931-428E-9E31-77F87064A480}"/>
    <dgm:cxn modelId="{A2044FE2-66CA-46C1-99B7-36C3D4BB0381}" type="presOf" srcId="{D035FF82-4A23-497A-8FFB-978838FF740E}" destId="{30AB5BA6-8526-4667-8441-72D672C64182}" srcOrd="0" destOrd="0" presId="urn:microsoft.com/office/officeart/2005/8/layout/process5"/>
    <dgm:cxn modelId="{20DB6B0A-2778-4C83-88C3-C9B792DAED5C}" type="presOf" srcId="{DD96A292-023C-4588-81AA-E39BC92C53C8}" destId="{A174F1E5-F472-425C-8D42-059E6261DD50}" srcOrd="0" destOrd="0" presId="urn:microsoft.com/office/officeart/2005/8/layout/process5"/>
    <dgm:cxn modelId="{BF925057-6FDC-4F84-8D93-B51E5FC1D9F6}" type="presOf" srcId="{FA9B0B77-B86D-456D-8313-A0307D680CAA}" destId="{CA64719B-C14D-42A4-8A76-F0471C7EB3DA}" srcOrd="1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2648B28B-13BB-494A-98E1-E248DF4C193F}" type="presOf" srcId="{DD96A292-023C-4588-81AA-E39BC92C53C8}" destId="{E7A5B615-29F6-4759-B713-44F8A20C37D4}" srcOrd="1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3D653B9E-930F-4577-8814-4F8051B2D534}" type="presOf" srcId="{C7550ECD-FD59-4223-B115-CE2EF1F62C67}" destId="{251A0FD4-3019-48F1-984D-19A2CA50249F}" srcOrd="0" destOrd="0" presId="urn:microsoft.com/office/officeart/2005/8/layout/process5"/>
    <dgm:cxn modelId="{71936E4F-50B5-4D33-99CD-E7A725E0CD5B}" srcId="{56D94D85-FC2F-4EDC-A675-1724682AAF84}" destId="{6BB048AF-48AE-4061-891C-D53EAE96E1C1}" srcOrd="9" destOrd="0" parTransId="{C50002F4-E816-42D5-83AC-1CFA48F7AE47}" sibTransId="{E8D642B1-20C4-48B5-9AB3-02F874E6E2D6}"/>
    <dgm:cxn modelId="{C312FE20-D785-41FA-984D-09475E351EA3}" type="presOf" srcId="{E8D642B1-20C4-48B5-9AB3-02F874E6E2D6}" destId="{C4D44B35-490D-437A-9B4C-8B823DD6C133}" srcOrd="1" destOrd="0" presId="urn:microsoft.com/office/officeart/2005/8/layout/process5"/>
    <dgm:cxn modelId="{1EDAC37B-905E-49F5-896E-48D7CE60649F}" type="presOf" srcId="{48F34CD9-EAEE-4C82-9498-5D8D844B5D6C}" destId="{F402DEF1-4B04-4A15-A259-DC8A1CA2565C}" srcOrd="0" destOrd="0" presId="urn:microsoft.com/office/officeart/2005/8/layout/process5"/>
    <dgm:cxn modelId="{6CBD7013-981A-4AEA-884D-2E582543A9F0}" type="presParOf" srcId="{2BB92742-7F56-46D2-AD55-4BCFC6A246B7}" destId="{9294ACFD-D784-4D0C-AA0C-FF41337E9B6A}" srcOrd="0" destOrd="0" presId="urn:microsoft.com/office/officeart/2005/8/layout/process5"/>
    <dgm:cxn modelId="{08B736EF-C31F-485C-A1F5-475B9C3603C7}" type="presParOf" srcId="{2BB92742-7F56-46D2-AD55-4BCFC6A246B7}" destId="{0094DA21-938E-4584-B9FB-03C0193C9E14}" srcOrd="1" destOrd="0" presId="urn:microsoft.com/office/officeart/2005/8/layout/process5"/>
    <dgm:cxn modelId="{3CA19814-6B29-48D4-8DFF-AE856BA0EB4D}" type="presParOf" srcId="{0094DA21-938E-4584-B9FB-03C0193C9E14}" destId="{675796D8-A822-48A5-8ED7-66A2F6752377}" srcOrd="0" destOrd="0" presId="urn:microsoft.com/office/officeart/2005/8/layout/process5"/>
    <dgm:cxn modelId="{AD98E057-1CD1-4139-970C-9E97BE7FC413}" type="presParOf" srcId="{2BB92742-7F56-46D2-AD55-4BCFC6A246B7}" destId="{E3D90FE5-99F3-4010-AF78-A8E3056DFCEC}" srcOrd="2" destOrd="0" presId="urn:microsoft.com/office/officeart/2005/8/layout/process5"/>
    <dgm:cxn modelId="{51DEB63B-522A-4910-943B-0315C5C41638}" type="presParOf" srcId="{2BB92742-7F56-46D2-AD55-4BCFC6A246B7}" destId="{30AB5BA6-8526-4667-8441-72D672C64182}" srcOrd="3" destOrd="0" presId="urn:microsoft.com/office/officeart/2005/8/layout/process5"/>
    <dgm:cxn modelId="{AF8BED7C-4036-44E3-B310-C94E01E2DED3}" type="presParOf" srcId="{30AB5BA6-8526-4667-8441-72D672C64182}" destId="{57A9B1DC-2A4F-4F59-89F8-A597195C875F}" srcOrd="0" destOrd="0" presId="urn:microsoft.com/office/officeart/2005/8/layout/process5"/>
    <dgm:cxn modelId="{F10BBAA7-76EE-4503-8908-652D224B2481}" type="presParOf" srcId="{2BB92742-7F56-46D2-AD55-4BCFC6A246B7}" destId="{08934BC7-A722-4B50-AECA-C0C02ABBB34D}" srcOrd="4" destOrd="0" presId="urn:microsoft.com/office/officeart/2005/8/layout/process5"/>
    <dgm:cxn modelId="{459C36B5-3613-4F34-8B4A-A1372D1CAB39}" type="presParOf" srcId="{2BB92742-7F56-46D2-AD55-4BCFC6A246B7}" destId="{A174F1E5-F472-425C-8D42-059E6261DD50}" srcOrd="5" destOrd="0" presId="urn:microsoft.com/office/officeart/2005/8/layout/process5"/>
    <dgm:cxn modelId="{C0E26DDF-EEE8-491B-ABC1-10BD402AC9E4}" type="presParOf" srcId="{A174F1E5-F472-425C-8D42-059E6261DD50}" destId="{E7A5B615-29F6-4759-B713-44F8A20C37D4}" srcOrd="0" destOrd="0" presId="urn:microsoft.com/office/officeart/2005/8/layout/process5"/>
    <dgm:cxn modelId="{FD4FA1A2-E26B-42B6-AE02-FCE7278248D3}" type="presParOf" srcId="{2BB92742-7F56-46D2-AD55-4BCFC6A246B7}" destId="{E5468C76-C9D2-4769-84CF-482F6838BEC4}" srcOrd="6" destOrd="0" presId="urn:microsoft.com/office/officeart/2005/8/layout/process5"/>
    <dgm:cxn modelId="{CB30AC61-07A5-4D0C-8E9B-BDB410715871}" type="presParOf" srcId="{2BB92742-7F56-46D2-AD55-4BCFC6A246B7}" destId="{2FBAA07B-6760-44CD-91A1-CE21E55B3D26}" srcOrd="7" destOrd="0" presId="urn:microsoft.com/office/officeart/2005/8/layout/process5"/>
    <dgm:cxn modelId="{527EBC27-9DBD-431F-BAC5-C2361E160C35}" type="presParOf" srcId="{2FBAA07B-6760-44CD-91A1-CE21E55B3D26}" destId="{9F9F12FA-78E3-4E93-8914-46A40378BD1D}" srcOrd="0" destOrd="0" presId="urn:microsoft.com/office/officeart/2005/8/layout/process5"/>
    <dgm:cxn modelId="{EA10F7BC-AECE-4921-8A4F-3F156F58B46B}" type="presParOf" srcId="{2BB92742-7F56-46D2-AD55-4BCFC6A246B7}" destId="{6FB56F8F-F7D0-47D0-9C47-A92F792C1D37}" srcOrd="8" destOrd="0" presId="urn:microsoft.com/office/officeart/2005/8/layout/process5"/>
    <dgm:cxn modelId="{19270B9E-DC0A-4361-A8FA-50E01064005E}" type="presParOf" srcId="{2BB92742-7F56-46D2-AD55-4BCFC6A246B7}" destId="{8748B3A0-0DDC-4C3C-8CFA-3456DB5C2CF5}" srcOrd="9" destOrd="0" presId="urn:microsoft.com/office/officeart/2005/8/layout/process5"/>
    <dgm:cxn modelId="{65A65DE0-36CF-430C-A053-0A0EBC51CCD2}" type="presParOf" srcId="{8748B3A0-0DDC-4C3C-8CFA-3456DB5C2CF5}" destId="{C475A06B-FFBC-48B5-AF4C-EF2EBB0EB8CA}" srcOrd="0" destOrd="0" presId="urn:microsoft.com/office/officeart/2005/8/layout/process5"/>
    <dgm:cxn modelId="{2ED91D24-3AA7-4911-A96D-F53CD19E2A56}" type="presParOf" srcId="{2BB92742-7F56-46D2-AD55-4BCFC6A246B7}" destId="{3710E034-AC7A-40A6-BE69-4AD7BB94C144}" srcOrd="10" destOrd="0" presId="urn:microsoft.com/office/officeart/2005/8/layout/process5"/>
    <dgm:cxn modelId="{6DE539A6-D875-4FF6-8600-F10217A2E9F9}" type="presParOf" srcId="{2BB92742-7F56-46D2-AD55-4BCFC6A246B7}" destId="{57E7B098-B548-461C-9199-7C8932150A7D}" srcOrd="11" destOrd="0" presId="urn:microsoft.com/office/officeart/2005/8/layout/process5"/>
    <dgm:cxn modelId="{7639FE37-7E76-468B-A7BE-1234048F1DAA}" type="presParOf" srcId="{57E7B098-B548-461C-9199-7C8932150A7D}" destId="{E74C0F73-EE79-4580-A690-3160E3206FBC}" srcOrd="0" destOrd="0" presId="urn:microsoft.com/office/officeart/2005/8/layout/process5"/>
    <dgm:cxn modelId="{297431CE-A641-43A3-B11F-F473BF21C7A6}" type="presParOf" srcId="{2BB92742-7F56-46D2-AD55-4BCFC6A246B7}" destId="{F557ECD7-788D-4962-BC04-38268A6B1B4E}" srcOrd="12" destOrd="0" presId="urn:microsoft.com/office/officeart/2005/8/layout/process5"/>
    <dgm:cxn modelId="{890D85A9-C39D-4E7E-B3F3-044398AE021A}" type="presParOf" srcId="{2BB92742-7F56-46D2-AD55-4BCFC6A246B7}" destId="{ADAB600D-6C97-4385-9A65-9B893D082916}" srcOrd="13" destOrd="0" presId="urn:microsoft.com/office/officeart/2005/8/layout/process5"/>
    <dgm:cxn modelId="{DBB31A9A-F05B-414B-B0E5-5D9286D05582}" type="presParOf" srcId="{ADAB600D-6C97-4385-9A65-9B893D082916}" destId="{58DD5D63-FBF4-4AF8-8430-D43B3D72BCB5}" srcOrd="0" destOrd="0" presId="urn:microsoft.com/office/officeart/2005/8/layout/process5"/>
    <dgm:cxn modelId="{A27A2B39-C398-421A-B8B8-38ACA133BC74}" type="presParOf" srcId="{2BB92742-7F56-46D2-AD55-4BCFC6A246B7}" destId="{12956601-4C8C-4209-BBF8-A39FB8103D38}" srcOrd="14" destOrd="0" presId="urn:microsoft.com/office/officeart/2005/8/layout/process5"/>
    <dgm:cxn modelId="{C04F28D7-3A71-4E77-B7B6-5A7FDDC0E34C}" type="presParOf" srcId="{2BB92742-7F56-46D2-AD55-4BCFC6A246B7}" destId="{251A0FD4-3019-48F1-984D-19A2CA50249F}" srcOrd="15" destOrd="0" presId="urn:microsoft.com/office/officeart/2005/8/layout/process5"/>
    <dgm:cxn modelId="{DE68DDAD-ED4C-47BB-A90F-22058651E2ED}" type="presParOf" srcId="{251A0FD4-3019-48F1-984D-19A2CA50249F}" destId="{CD2A1790-6899-439E-B6DA-449E4A867256}" srcOrd="0" destOrd="0" presId="urn:microsoft.com/office/officeart/2005/8/layout/process5"/>
    <dgm:cxn modelId="{8167793C-3E0A-459D-B951-4590471DB7AE}" type="presParOf" srcId="{2BB92742-7F56-46D2-AD55-4BCFC6A246B7}" destId="{F402DEF1-4B04-4A15-A259-DC8A1CA2565C}" srcOrd="16" destOrd="0" presId="urn:microsoft.com/office/officeart/2005/8/layout/process5"/>
    <dgm:cxn modelId="{CA496BC7-EABB-4BB1-8D17-3D0F20AEFF30}" type="presParOf" srcId="{2BB92742-7F56-46D2-AD55-4BCFC6A246B7}" destId="{18C3F340-EE41-4906-AB57-FD671329A136}" srcOrd="17" destOrd="0" presId="urn:microsoft.com/office/officeart/2005/8/layout/process5"/>
    <dgm:cxn modelId="{F8F4AFD7-B8C8-4AE2-8D7F-47E2C4EA85B2}" type="presParOf" srcId="{18C3F340-EE41-4906-AB57-FD671329A136}" destId="{CA64719B-C14D-42A4-8A76-F0471C7EB3DA}" srcOrd="0" destOrd="0" presId="urn:microsoft.com/office/officeart/2005/8/layout/process5"/>
    <dgm:cxn modelId="{18D3DA34-5346-448D-849B-E61733C89E9B}" type="presParOf" srcId="{2BB92742-7F56-46D2-AD55-4BCFC6A246B7}" destId="{D25B477D-03BA-48C9-B397-0247DD283BBB}" srcOrd="18" destOrd="0" presId="urn:microsoft.com/office/officeart/2005/8/layout/process5"/>
    <dgm:cxn modelId="{69E4B9A8-9A9B-4024-8542-33E42CA983DA}" type="presParOf" srcId="{2BB92742-7F56-46D2-AD55-4BCFC6A246B7}" destId="{677183A1-9FB8-4B06-AF41-9D139CB0338B}" srcOrd="19" destOrd="0" presId="urn:microsoft.com/office/officeart/2005/8/layout/process5"/>
    <dgm:cxn modelId="{ACB864D9-132B-411E-A703-AA7D6491A4A6}" type="presParOf" srcId="{677183A1-9FB8-4B06-AF41-9D139CB0338B}" destId="{C4D44B35-490D-437A-9B4C-8B823DD6C133}" srcOrd="0" destOrd="0" presId="urn:microsoft.com/office/officeart/2005/8/layout/process5"/>
    <dgm:cxn modelId="{4980EF2C-0C83-4BCE-97DE-92D84E8074A8}" type="presParOf" srcId="{2BB92742-7F56-46D2-AD55-4BCFC6A246B7}" destId="{DD79CE97-6027-43D8-A211-5F3594B52983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400" dirty="0" smtClean="0"/>
            <a:t>1. Input Vehicle image</a:t>
          </a:r>
          <a:endParaRPr lang="en-US" sz="1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4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400" dirty="0" smtClean="0"/>
            <a:t>2. RGB to Grayscale conversion</a:t>
          </a:r>
          <a:endParaRPr lang="en-US" sz="14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4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6BB048AF-48AE-4061-891C-D53EAE96E1C1}">
      <dgm:prSet phldrT="[Text]" custT="1"/>
      <dgm:spPr/>
      <dgm:t>
        <a:bodyPr/>
        <a:lstStyle/>
        <a:p>
          <a:r>
            <a:rPr lang="en-US" sz="1400" dirty="0" smtClean="0"/>
            <a:t>10. Enhancement of extracted plate using Morphological operation</a:t>
          </a:r>
          <a:endParaRPr lang="en-US" sz="1400" dirty="0"/>
        </a:p>
      </dgm:t>
    </dgm:pt>
    <dgm:pt modelId="{E8D642B1-20C4-48B5-9AB3-02F874E6E2D6}" type="sibTrans" cxnId="{71936E4F-50B5-4D33-99CD-E7A725E0CD5B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50002F4-E816-42D5-83AC-1CFA48F7AE47}" type="parTrans" cxnId="{71936E4F-50B5-4D33-99CD-E7A725E0CD5B}">
      <dgm:prSet/>
      <dgm:spPr/>
      <dgm:t>
        <a:bodyPr/>
        <a:lstStyle/>
        <a:p>
          <a:endParaRPr lang="en-US" sz="14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400" dirty="0" smtClean="0"/>
            <a:t>3. Noise removal</a:t>
          </a:r>
          <a:endParaRPr lang="en-US" sz="14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4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400" dirty="0" smtClean="0"/>
            <a:t>4. Contrast enhancement using AHE</a:t>
          </a:r>
          <a:endParaRPr lang="en-US" sz="14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400"/>
        </a:p>
      </dgm:t>
    </dgm:pt>
    <dgm:pt modelId="{48F34CD9-EAEE-4C82-9498-5D8D844B5D6C}">
      <dgm:prSet phldrT="[Text]" custT="1"/>
      <dgm:spPr/>
      <dgm:t>
        <a:bodyPr/>
        <a:lstStyle/>
        <a:p>
          <a:r>
            <a:rPr lang="en-US" sz="1400" dirty="0" smtClean="0"/>
            <a:t>9. Actual number plate extraction</a:t>
          </a:r>
          <a:endParaRPr lang="en-US" sz="1400" dirty="0"/>
        </a:p>
      </dgm:t>
    </dgm:pt>
    <dgm:pt modelId="{FA9B0B77-B86D-456D-8313-A0307D680CAA}" type="sibTrans" cxnId="{6655945B-4529-48C5-9A22-F68F82E0E2B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072F708C-8B91-4FFF-9B15-CD9420160CCB}" type="parTrans" cxnId="{6655945B-4529-48C5-9A22-F68F82E0E2BE}">
      <dgm:prSet/>
      <dgm:spPr/>
      <dgm:t>
        <a:bodyPr/>
        <a:lstStyle/>
        <a:p>
          <a:endParaRPr lang="en-US" sz="1400"/>
        </a:p>
      </dgm:t>
    </dgm:pt>
    <dgm:pt modelId="{18BFBF47-CDD8-4B91-9846-FD20B4CA12C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 smtClean="0"/>
            <a:t>8. Candidate plate area detection by Morphological opening and closing operation</a:t>
          </a:r>
          <a:endParaRPr lang="en-US" sz="1400" dirty="0"/>
        </a:p>
      </dgm:t>
    </dgm:pt>
    <dgm:pt modelId="{C7550ECD-FD59-4223-B115-CE2EF1F62C67}" type="sibTrans" cxnId="{17E6036D-0BDB-40D8-92A6-44C2BA298E4F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40892BD7-C461-4FBA-B495-AFC7F40D1B4D}" type="parTrans" cxnId="{17E6036D-0BDB-40D8-92A6-44C2BA298E4F}">
      <dgm:prSet/>
      <dgm:spPr/>
      <dgm:t>
        <a:bodyPr/>
        <a:lstStyle/>
        <a:p>
          <a:endParaRPr lang="en-US" sz="1400"/>
        </a:p>
      </dgm:t>
    </dgm:pt>
    <dgm:pt modelId="{AD44709D-FB85-4ABB-9E82-50344ED77B93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400" dirty="0" smtClean="0"/>
            <a:t>7. Edge detection by Sobel operator</a:t>
          </a:r>
          <a:endParaRPr lang="en-US" sz="1400" dirty="0"/>
        </a:p>
      </dgm:t>
    </dgm:pt>
    <dgm:pt modelId="{88DBD964-DD64-42AD-B263-F309BC53BBB6}" type="sibTrans" cxnId="{2944A902-B89D-4E87-B8D4-78B70D786468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05C2B4C-A601-4A63-99F0-BDD063091EAE}" type="parTrans" cxnId="{2944A902-B89D-4E87-B8D4-78B70D786468}">
      <dgm:prSet/>
      <dgm:spPr/>
      <dgm:t>
        <a:bodyPr/>
        <a:lstStyle/>
        <a:p>
          <a:endParaRPr lang="en-US" sz="1400"/>
        </a:p>
      </dgm:t>
    </dgm:pt>
    <dgm:pt modelId="{1B10A7DA-E7C2-4613-ABFC-1CBA96F1CCC4}">
      <dgm:prSet custT="1"/>
      <dgm:spPr/>
      <dgm:t>
        <a:bodyPr/>
        <a:lstStyle/>
        <a:p>
          <a:r>
            <a:rPr lang="en-US" sz="1400" dirty="0" smtClean="0"/>
            <a:t>5. Morphological opening and image subtraction operations</a:t>
          </a:r>
          <a:endParaRPr lang="en-US" sz="1400" dirty="0"/>
        </a:p>
      </dgm:t>
    </dgm:pt>
    <dgm:pt modelId="{0CF6CC2A-4B0A-4DC5-AC39-2CFF6CA8D1E5}" type="parTrans" cxnId="{EC039648-F870-43C8-9C3B-A796C91D642C}">
      <dgm:prSet/>
      <dgm:spPr/>
      <dgm:t>
        <a:bodyPr/>
        <a:lstStyle/>
        <a:p>
          <a:endParaRPr lang="en-US" sz="1400"/>
        </a:p>
      </dgm:t>
    </dgm:pt>
    <dgm:pt modelId="{4DE6C6D1-942B-4583-9BB3-1BB6E747D026}" type="sibTrans" cxnId="{EC039648-F870-43C8-9C3B-A796C91D642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E3D2867-34EC-4FF5-A32A-7DB0453EED6D}">
      <dgm:prSet custT="1"/>
      <dgm:spPr/>
      <dgm:t>
        <a:bodyPr/>
        <a:lstStyle/>
        <a:p>
          <a:r>
            <a:rPr lang="en-US" sz="1400" dirty="0" smtClean="0"/>
            <a:t>6. Image </a:t>
          </a:r>
          <a:r>
            <a:rPr lang="en-US" sz="1400" dirty="0" err="1" smtClean="0"/>
            <a:t>binarization</a:t>
          </a:r>
          <a:endParaRPr lang="en-US" sz="1400" dirty="0"/>
        </a:p>
      </dgm:t>
    </dgm:pt>
    <dgm:pt modelId="{0EBCD831-E564-4E8F-9290-99BD3884AD3A}" type="parTrans" cxnId="{3B65EFF1-29A0-4FE3-BA63-AF4F3FD1EE27}">
      <dgm:prSet/>
      <dgm:spPr/>
      <dgm:t>
        <a:bodyPr/>
        <a:lstStyle/>
        <a:p>
          <a:endParaRPr lang="en-US" sz="1400"/>
        </a:p>
      </dgm:t>
    </dgm:pt>
    <dgm:pt modelId="{C9C9C8D3-50EF-4AF2-9558-19BE78654F41}" type="sibTrans" cxnId="{3B65EFF1-29A0-4FE3-BA63-AF4F3FD1EE2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1A9E7832-82F5-4219-9982-AF7C10B92C68}">
      <dgm:prSet custT="1"/>
      <dgm:spPr/>
      <dgm:t>
        <a:bodyPr/>
        <a:lstStyle/>
        <a:p>
          <a:r>
            <a:rPr lang="en-US" sz="1400" dirty="0" smtClean="0"/>
            <a:t>11. Character segmentation</a:t>
          </a:r>
          <a:endParaRPr lang="en-US" sz="1400" dirty="0"/>
        </a:p>
      </dgm:t>
    </dgm:pt>
    <dgm:pt modelId="{162FFE47-1C1B-431D-9A9B-43AA30A144A7}" type="parTrans" cxnId="{E1BEEA68-DA39-4BD2-A0CE-B29ED2DF218D}">
      <dgm:prSet/>
      <dgm:spPr/>
      <dgm:t>
        <a:bodyPr/>
        <a:lstStyle/>
        <a:p>
          <a:endParaRPr lang="en-US" sz="1400"/>
        </a:p>
      </dgm:t>
    </dgm:pt>
    <dgm:pt modelId="{E88DB611-B931-428E-9E31-77F87064A480}" type="sibTrans" cxnId="{E1BEEA68-DA39-4BD2-A0CE-B29ED2DF218D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4E400FF8-DAF6-4E19-BE8E-9732E6CD9B85}">
      <dgm:prSet custT="1"/>
      <dgm:spPr/>
      <dgm:t>
        <a:bodyPr/>
        <a:lstStyle/>
        <a:p>
          <a:r>
            <a:rPr lang="en-US" sz="1400" dirty="0" smtClean="0"/>
            <a:t>12. Character recognition</a:t>
          </a:r>
          <a:endParaRPr lang="en-US" sz="1400" dirty="0"/>
        </a:p>
      </dgm:t>
    </dgm:pt>
    <dgm:pt modelId="{878EE2EE-A977-4748-A3A3-903A2299CC64}" type="parTrans" cxnId="{DADDBC80-4AD5-4DFD-B765-AB8483A7616B}">
      <dgm:prSet/>
      <dgm:spPr/>
      <dgm:t>
        <a:bodyPr/>
        <a:lstStyle/>
        <a:p>
          <a:endParaRPr lang="en-US"/>
        </a:p>
      </dgm:t>
    </dgm:pt>
    <dgm:pt modelId="{300CD978-6906-408E-BFC9-DE9249AEF288}" type="sibTrans" cxnId="{DADDBC80-4AD5-4DFD-B765-AB8483A7616B}">
      <dgm:prSet/>
      <dgm:spPr/>
      <dgm:t>
        <a:bodyPr/>
        <a:lstStyle/>
        <a:p>
          <a:endParaRPr lang="en-US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12" custScaleX="107504" custScaleY="1372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11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11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12" custScaleX="112006" custScaleY="122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11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11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12" custScaleX="106330" custScaleY="1268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11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11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12" custScaleX="115778" custScaleY="1189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11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11"/>
      <dgm:spPr/>
      <dgm:t>
        <a:bodyPr/>
        <a:lstStyle/>
        <a:p>
          <a:endParaRPr lang="en-US"/>
        </a:p>
      </dgm:t>
    </dgm:pt>
    <dgm:pt modelId="{6FB56F8F-F7D0-47D0-9C47-A92F792C1D37}" type="pres">
      <dgm:prSet presAssocID="{1B10A7DA-E7C2-4613-ABFC-1CBA96F1CCC4}" presName="node" presStyleLbl="node1" presStyleIdx="4" presStyleCnt="12" custScaleX="106400" custScaleY="1526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3A0-0DDC-4C3C-8CFA-3456DB5C2CF5}" type="pres">
      <dgm:prSet presAssocID="{4DE6C6D1-942B-4583-9BB3-1BB6E747D026}" presName="sibTrans" presStyleLbl="sibTrans2D1" presStyleIdx="4" presStyleCnt="11"/>
      <dgm:spPr/>
      <dgm:t>
        <a:bodyPr/>
        <a:lstStyle/>
        <a:p>
          <a:endParaRPr lang="en-US"/>
        </a:p>
      </dgm:t>
    </dgm:pt>
    <dgm:pt modelId="{C475A06B-FFBC-48B5-AF4C-EF2EBB0EB8CA}" type="pres">
      <dgm:prSet presAssocID="{4DE6C6D1-942B-4583-9BB3-1BB6E747D026}" presName="connectorText" presStyleLbl="sibTrans2D1" presStyleIdx="4" presStyleCnt="11"/>
      <dgm:spPr/>
      <dgm:t>
        <a:bodyPr/>
        <a:lstStyle/>
        <a:p>
          <a:endParaRPr lang="en-US"/>
        </a:p>
      </dgm:t>
    </dgm:pt>
    <dgm:pt modelId="{3710E034-AC7A-40A6-BE69-4AD7BB94C144}" type="pres">
      <dgm:prSet presAssocID="{CE3D2867-34EC-4FF5-A32A-7DB0453EED6D}" presName="node" presStyleLbl="node1" presStyleIdx="5" presStyleCnt="12" custScaleX="99979" custScaleY="1288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7B098-B548-461C-9199-7C8932150A7D}" type="pres">
      <dgm:prSet presAssocID="{C9C9C8D3-50EF-4AF2-9558-19BE78654F41}" presName="sibTrans" presStyleLbl="sibTrans2D1" presStyleIdx="5" presStyleCnt="11"/>
      <dgm:spPr/>
      <dgm:t>
        <a:bodyPr/>
        <a:lstStyle/>
        <a:p>
          <a:endParaRPr lang="en-US"/>
        </a:p>
      </dgm:t>
    </dgm:pt>
    <dgm:pt modelId="{E74C0F73-EE79-4580-A690-3160E3206FBC}" type="pres">
      <dgm:prSet presAssocID="{C9C9C8D3-50EF-4AF2-9558-19BE78654F41}" presName="connectorText" presStyleLbl="sibTrans2D1" presStyleIdx="5" presStyleCnt="11"/>
      <dgm:spPr/>
      <dgm:t>
        <a:bodyPr/>
        <a:lstStyle/>
        <a:p>
          <a:endParaRPr lang="en-US"/>
        </a:p>
      </dgm:t>
    </dgm:pt>
    <dgm:pt modelId="{F557ECD7-788D-4962-BC04-38268A6B1B4E}" type="pres">
      <dgm:prSet presAssocID="{AD44709D-FB85-4ABB-9E82-50344ED77B93}" presName="node" presStyleLbl="node1" presStyleIdx="6" presStyleCnt="12" custScaleX="110737" custScaleY="112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B600D-6C97-4385-9A65-9B893D082916}" type="pres">
      <dgm:prSet presAssocID="{88DBD964-DD64-42AD-B263-F309BC53BBB6}" presName="sibTrans" presStyleLbl="sibTrans2D1" presStyleIdx="6" presStyleCnt="11"/>
      <dgm:spPr/>
      <dgm:t>
        <a:bodyPr/>
        <a:lstStyle/>
        <a:p>
          <a:endParaRPr lang="en-US"/>
        </a:p>
      </dgm:t>
    </dgm:pt>
    <dgm:pt modelId="{58DD5D63-FBF4-4AF8-8430-D43B3D72BCB5}" type="pres">
      <dgm:prSet presAssocID="{88DBD964-DD64-42AD-B263-F309BC53BBB6}" presName="connectorText" presStyleLbl="sibTrans2D1" presStyleIdx="6" presStyleCnt="11"/>
      <dgm:spPr/>
      <dgm:t>
        <a:bodyPr/>
        <a:lstStyle/>
        <a:p>
          <a:endParaRPr lang="en-US"/>
        </a:p>
      </dgm:t>
    </dgm:pt>
    <dgm:pt modelId="{12956601-4C8C-4209-BBF8-A39FB8103D38}" type="pres">
      <dgm:prSet presAssocID="{18BFBF47-CDD8-4B91-9846-FD20B4CA12C9}" presName="node" presStyleLbl="node1" presStyleIdx="7" presStyleCnt="12" custScaleX="128962" custScaleY="148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A0FD4-3019-48F1-984D-19A2CA50249F}" type="pres">
      <dgm:prSet presAssocID="{C7550ECD-FD59-4223-B115-CE2EF1F62C67}" presName="sibTrans" presStyleLbl="sibTrans2D1" presStyleIdx="7" presStyleCnt="11"/>
      <dgm:spPr/>
      <dgm:t>
        <a:bodyPr/>
        <a:lstStyle/>
        <a:p>
          <a:endParaRPr lang="en-US"/>
        </a:p>
      </dgm:t>
    </dgm:pt>
    <dgm:pt modelId="{CD2A1790-6899-439E-B6DA-449E4A867256}" type="pres">
      <dgm:prSet presAssocID="{C7550ECD-FD59-4223-B115-CE2EF1F62C67}" presName="connectorText" presStyleLbl="sibTrans2D1" presStyleIdx="7" presStyleCnt="11"/>
      <dgm:spPr/>
      <dgm:t>
        <a:bodyPr/>
        <a:lstStyle/>
        <a:p>
          <a:endParaRPr lang="en-US"/>
        </a:p>
      </dgm:t>
    </dgm:pt>
    <dgm:pt modelId="{F402DEF1-4B04-4A15-A259-DC8A1CA2565C}" type="pres">
      <dgm:prSet presAssocID="{48F34CD9-EAEE-4C82-9498-5D8D844B5D6C}" presName="node" presStyleLbl="node1" presStyleIdx="8" presStyleCnt="12" custScaleX="112809" custScaleY="1382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3F340-EE41-4906-AB57-FD671329A136}" type="pres">
      <dgm:prSet presAssocID="{FA9B0B77-B86D-456D-8313-A0307D680CAA}" presName="sibTrans" presStyleLbl="sibTrans2D1" presStyleIdx="8" presStyleCnt="11"/>
      <dgm:spPr/>
      <dgm:t>
        <a:bodyPr/>
        <a:lstStyle/>
        <a:p>
          <a:endParaRPr lang="en-US"/>
        </a:p>
      </dgm:t>
    </dgm:pt>
    <dgm:pt modelId="{CA64719B-C14D-42A4-8A76-F0471C7EB3DA}" type="pres">
      <dgm:prSet presAssocID="{FA9B0B77-B86D-456D-8313-A0307D680CAA}" presName="connectorText" presStyleLbl="sibTrans2D1" presStyleIdx="8" presStyleCnt="11"/>
      <dgm:spPr/>
      <dgm:t>
        <a:bodyPr/>
        <a:lstStyle/>
        <a:p>
          <a:endParaRPr lang="en-US"/>
        </a:p>
      </dgm:t>
    </dgm:pt>
    <dgm:pt modelId="{D25B477D-03BA-48C9-B397-0247DD283BBB}" type="pres">
      <dgm:prSet presAssocID="{6BB048AF-48AE-4061-891C-D53EAE96E1C1}" presName="node" presStyleLbl="node1" presStyleIdx="9" presStyleCnt="12" custScaleX="135576" custScaleY="1465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183A1-9FB8-4B06-AF41-9D139CB0338B}" type="pres">
      <dgm:prSet presAssocID="{E8D642B1-20C4-48B5-9AB3-02F874E6E2D6}" presName="sibTrans" presStyleLbl="sibTrans2D1" presStyleIdx="9" presStyleCnt="11"/>
      <dgm:spPr/>
      <dgm:t>
        <a:bodyPr/>
        <a:lstStyle/>
        <a:p>
          <a:endParaRPr lang="en-US"/>
        </a:p>
      </dgm:t>
    </dgm:pt>
    <dgm:pt modelId="{C4D44B35-490D-437A-9B4C-8B823DD6C133}" type="pres">
      <dgm:prSet presAssocID="{E8D642B1-20C4-48B5-9AB3-02F874E6E2D6}" presName="connectorText" presStyleLbl="sibTrans2D1" presStyleIdx="9" presStyleCnt="11"/>
      <dgm:spPr/>
      <dgm:t>
        <a:bodyPr/>
        <a:lstStyle/>
        <a:p>
          <a:endParaRPr lang="en-US"/>
        </a:p>
      </dgm:t>
    </dgm:pt>
    <dgm:pt modelId="{DD79CE97-6027-43D8-A211-5F3594B52983}" type="pres">
      <dgm:prSet presAssocID="{1A9E7832-82F5-4219-9982-AF7C10B92C68}" presName="node" presStyleLbl="node1" presStyleIdx="10" presStyleCnt="12" custScaleX="107115" custScaleY="1306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2B6FE-6DEC-448B-97B1-7A495AF974ED}" type="pres">
      <dgm:prSet presAssocID="{E88DB611-B931-428E-9E31-77F87064A480}" presName="sibTrans" presStyleLbl="sibTrans2D1" presStyleIdx="10" presStyleCnt="11"/>
      <dgm:spPr/>
      <dgm:t>
        <a:bodyPr/>
        <a:lstStyle/>
        <a:p>
          <a:endParaRPr lang="en-US"/>
        </a:p>
      </dgm:t>
    </dgm:pt>
    <dgm:pt modelId="{497A5AE2-F0B9-4A26-A517-95CA2EA028EC}" type="pres">
      <dgm:prSet presAssocID="{E88DB611-B931-428E-9E31-77F87064A480}" presName="connectorText" presStyleLbl="sibTrans2D1" presStyleIdx="10" presStyleCnt="11"/>
      <dgm:spPr/>
      <dgm:t>
        <a:bodyPr/>
        <a:lstStyle/>
        <a:p>
          <a:endParaRPr lang="en-US"/>
        </a:p>
      </dgm:t>
    </dgm:pt>
    <dgm:pt modelId="{7F8DD774-277E-4019-9F2B-ED958461FC44}" type="pres">
      <dgm:prSet presAssocID="{4E400FF8-DAF6-4E19-BE8E-9732E6CD9B85}" presName="node" presStyleLbl="node1" presStyleIdx="11" presStyleCnt="12" custScaleY="1324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DDBC80-4AD5-4DFD-B765-AB8483A7616B}" srcId="{56D94D85-FC2F-4EDC-A675-1724682AAF84}" destId="{4E400FF8-DAF6-4E19-BE8E-9732E6CD9B85}" srcOrd="11" destOrd="0" parTransId="{878EE2EE-A977-4748-A3A3-903A2299CC64}" sibTransId="{300CD978-6906-408E-BFC9-DE9249AEF288}"/>
    <dgm:cxn modelId="{804D9E67-0CDE-4003-B871-71E494D2FAD9}" type="presOf" srcId="{D035FF82-4A23-497A-8FFB-978838FF740E}" destId="{30AB5BA6-8526-4667-8441-72D672C64182}" srcOrd="0" destOrd="0" presId="urn:microsoft.com/office/officeart/2005/8/layout/process5"/>
    <dgm:cxn modelId="{EC039648-F870-43C8-9C3B-A796C91D642C}" srcId="{56D94D85-FC2F-4EDC-A675-1724682AAF84}" destId="{1B10A7DA-E7C2-4613-ABFC-1CBA96F1CCC4}" srcOrd="4" destOrd="0" parTransId="{0CF6CC2A-4B0A-4DC5-AC39-2CFF6CA8D1E5}" sibTransId="{4DE6C6D1-942B-4583-9BB3-1BB6E747D026}"/>
    <dgm:cxn modelId="{E972D22C-E808-4204-B1D5-5553CA98D8EB}" type="presOf" srcId="{87CC1BAD-C460-41CE-BF72-B4577BD43003}" destId="{9F9F12FA-78E3-4E93-8914-46A40378BD1D}" srcOrd="1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4A787E5E-547D-46A4-BEE8-65BE58F05BF7}" type="presOf" srcId="{4D3AB966-1AA3-40E8-AF98-08C9CD2384C8}" destId="{0094DA21-938E-4584-B9FB-03C0193C9E14}" srcOrd="0" destOrd="0" presId="urn:microsoft.com/office/officeart/2005/8/layout/process5"/>
    <dgm:cxn modelId="{962FE40C-BD4D-4094-8897-EF67504471FE}" type="presOf" srcId="{DD96A292-023C-4588-81AA-E39BC92C53C8}" destId="{E7A5B615-29F6-4759-B713-44F8A20C37D4}" srcOrd="1" destOrd="0" presId="urn:microsoft.com/office/officeart/2005/8/layout/process5"/>
    <dgm:cxn modelId="{D1B9EF36-6B4D-4B94-A617-BC089AE1DE42}" type="presOf" srcId="{88DBD964-DD64-42AD-B263-F309BC53BBB6}" destId="{ADAB600D-6C97-4385-9A65-9B893D082916}" srcOrd="0" destOrd="0" presId="urn:microsoft.com/office/officeart/2005/8/layout/process5"/>
    <dgm:cxn modelId="{F3DC4733-2BC9-4880-BF7F-7A3B094FF0CE}" type="presOf" srcId="{E8D642B1-20C4-48B5-9AB3-02F874E6E2D6}" destId="{C4D44B35-490D-437A-9B4C-8B823DD6C133}" srcOrd="1" destOrd="0" presId="urn:microsoft.com/office/officeart/2005/8/layout/process5"/>
    <dgm:cxn modelId="{6655945B-4529-48C5-9A22-F68F82E0E2BE}" srcId="{56D94D85-FC2F-4EDC-A675-1724682AAF84}" destId="{48F34CD9-EAEE-4C82-9498-5D8D844B5D6C}" srcOrd="8" destOrd="0" parTransId="{072F708C-8B91-4FFF-9B15-CD9420160CCB}" sibTransId="{FA9B0B77-B86D-456D-8313-A0307D680CAA}"/>
    <dgm:cxn modelId="{A8B92ABA-0356-4474-9862-964B8977E136}" type="presOf" srcId="{6BB048AF-48AE-4061-891C-D53EAE96E1C1}" destId="{D25B477D-03BA-48C9-B397-0247DD283BBB}" srcOrd="0" destOrd="0" presId="urn:microsoft.com/office/officeart/2005/8/layout/process5"/>
    <dgm:cxn modelId="{BDC43747-0D7E-4BAC-85F3-C416A6A848BC}" type="presOf" srcId="{4DE6C6D1-942B-4583-9BB3-1BB6E747D026}" destId="{C475A06B-FFBC-48B5-AF4C-EF2EBB0EB8CA}" srcOrd="1" destOrd="0" presId="urn:microsoft.com/office/officeart/2005/8/layout/process5"/>
    <dgm:cxn modelId="{2944A902-B89D-4E87-B8D4-78B70D786468}" srcId="{56D94D85-FC2F-4EDC-A675-1724682AAF84}" destId="{AD44709D-FB85-4ABB-9E82-50344ED77B93}" srcOrd="6" destOrd="0" parTransId="{B05C2B4C-A601-4A63-99F0-BDD063091EAE}" sibTransId="{88DBD964-DD64-42AD-B263-F309BC53BBB6}"/>
    <dgm:cxn modelId="{AFF59B98-29F9-4A50-A2B6-F9E7C6581C47}" type="presOf" srcId="{FA9B0B77-B86D-456D-8313-A0307D680CAA}" destId="{CA64719B-C14D-42A4-8A76-F0471C7EB3DA}" srcOrd="1" destOrd="0" presId="urn:microsoft.com/office/officeart/2005/8/layout/process5"/>
    <dgm:cxn modelId="{75D3ABA4-ACDE-45E3-9F69-04AB0BC55CAF}" type="presOf" srcId="{FB3C507D-5993-434A-BA91-040709DC7AEB}" destId="{9294ACFD-D784-4D0C-AA0C-FF41337E9B6A}" srcOrd="0" destOrd="0" presId="urn:microsoft.com/office/officeart/2005/8/layout/process5"/>
    <dgm:cxn modelId="{7BFC5278-4CB7-4AB8-AA1A-4BDF78198F66}" type="presOf" srcId="{1A9E7832-82F5-4219-9982-AF7C10B92C68}" destId="{DD79CE97-6027-43D8-A211-5F3594B52983}" srcOrd="0" destOrd="0" presId="urn:microsoft.com/office/officeart/2005/8/layout/process5"/>
    <dgm:cxn modelId="{908F50F2-1A15-4187-A89C-B053A06B6CEC}" type="presOf" srcId="{D035FF82-4A23-497A-8FFB-978838FF740E}" destId="{57A9B1DC-2A4F-4F59-89F8-A597195C875F}" srcOrd="1" destOrd="0" presId="urn:microsoft.com/office/officeart/2005/8/layout/process5"/>
    <dgm:cxn modelId="{3B65EFF1-29A0-4FE3-BA63-AF4F3FD1EE27}" srcId="{56D94D85-FC2F-4EDC-A675-1724682AAF84}" destId="{CE3D2867-34EC-4FF5-A32A-7DB0453EED6D}" srcOrd="5" destOrd="0" parTransId="{0EBCD831-E564-4E8F-9290-99BD3884AD3A}" sibTransId="{C9C9C8D3-50EF-4AF2-9558-19BE78654F41}"/>
    <dgm:cxn modelId="{F7F1D2F7-E644-4587-AE00-8E6509A605F9}" type="presOf" srcId="{C7550ECD-FD59-4223-B115-CE2EF1F62C67}" destId="{251A0FD4-3019-48F1-984D-19A2CA50249F}" srcOrd="0" destOrd="0" presId="urn:microsoft.com/office/officeart/2005/8/layout/process5"/>
    <dgm:cxn modelId="{17E6036D-0BDB-40D8-92A6-44C2BA298E4F}" srcId="{56D94D85-FC2F-4EDC-A675-1724682AAF84}" destId="{18BFBF47-CDD8-4B91-9846-FD20B4CA12C9}" srcOrd="7" destOrd="0" parTransId="{40892BD7-C461-4FBA-B495-AFC7F40D1B4D}" sibTransId="{C7550ECD-FD59-4223-B115-CE2EF1F62C67}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8F59B1CC-2013-436C-9FBF-71220FA2FF2F}" type="presOf" srcId="{56D94D85-FC2F-4EDC-A675-1724682AAF84}" destId="{2BB92742-7F56-46D2-AD55-4BCFC6A246B7}" srcOrd="0" destOrd="0" presId="urn:microsoft.com/office/officeart/2005/8/layout/process5"/>
    <dgm:cxn modelId="{45A1161A-AAC2-4C20-BA96-31A938280E60}" type="presOf" srcId="{1B10A7DA-E7C2-4613-ABFC-1CBA96F1CCC4}" destId="{6FB56F8F-F7D0-47D0-9C47-A92F792C1D37}" srcOrd="0" destOrd="0" presId="urn:microsoft.com/office/officeart/2005/8/layout/process5"/>
    <dgm:cxn modelId="{7A197733-8852-48D0-994C-F125DC85AEB4}" type="presOf" srcId="{E88DB611-B931-428E-9E31-77F87064A480}" destId="{497A5AE2-F0B9-4A26-A517-95CA2EA028EC}" srcOrd="1" destOrd="0" presId="urn:microsoft.com/office/officeart/2005/8/layout/process5"/>
    <dgm:cxn modelId="{04F4BDE7-021B-4D6D-9CC6-8CC989808F09}" type="presOf" srcId="{4DE6C6D1-942B-4583-9BB3-1BB6E747D026}" destId="{8748B3A0-0DDC-4C3C-8CFA-3456DB5C2CF5}" srcOrd="0" destOrd="0" presId="urn:microsoft.com/office/officeart/2005/8/layout/process5"/>
    <dgm:cxn modelId="{06F08BCE-1A41-4EBB-998D-C07897EFCCBD}" type="presOf" srcId="{E88DB611-B931-428E-9E31-77F87064A480}" destId="{6DD2B6FE-6DEC-448B-97B1-7A495AF974ED}" srcOrd="0" destOrd="0" presId="urn:microsoft.com/office/officeart/2005/8/layout/process5"/>
    <dgm:cxn modelId="{51D3CDF3-559F-44D8-800B-C21E83C7CE29}" type="presOf" srcId="{7D366E1F-3E2D-4A32-B4CC-446BAA9FE1F9}" destId="{E3D90FE5-99F3-4010-AF78-A8E3056DFCEC}" srcOrd="0" destOrd="0" presId="urn:microsoft.com/office/officeart/2005/8/layout/process5"/>
    <dgm:cxn modelId="{115847D2-ECB9-4B70-8C64-A55135F5AFE0}" type="presOf" srcId="{4E400FF8-DAF6-4E19-BE8E-9732E6CD9B85}" destId="{7F8DD774-277E-4019-9F2B-ED958461FC44}" srcOrd="0" destOrd="0" presId="urn:microsoft.com/office/officeart/2005/8/layout/process5"/>
    <dgm:cxn modelId="{804C0E3A-BEAE-4CA5-BC6D-2F23227B6D0C}" type="presOf" srcId="{DD96A292-023C-4588-81AA-E39BC92C53C8}" destId="{A174F1E5-F472-425C-8D42-059E6261DD50}" srcOrd="0" destOrd="0" presId="urn:microsoft.com/office/officeart/2005/8/layout/process5"/>
    <dgm:cxn modelId="{577B1C75-49C6-4CEF-8CA2-47ECCDD902AD}" type="presOf" srcId="{CE3D2867-34EC-4FF5-A32A-7DB0453EED6D}" destId="{3710E034-AC7A-40A6-BE69-4AD7BB94C144}" srcOrd="0" destOrd="0" presId="urn:microsoft.com/office/officeart/2005/8/layout/process5"/>
    <dgm:cxn modelId="{C86F11C0-1047-48E7-9066-23CDF6DCBFD3}" type="presOf" srcId="{E8D642B1-20C4-48B5-9AB3-02F874E6E2D6}" destId="{677183A1-9FB8-4B06-AF41-9D139CB0338B}" srcOrd="0" destOrd="0" presId="urn:microsoft.com/office/officeart/2005/8/layout/process5"/>
    <dgm:cxn modelId="{71203A5E-9361-4266-9166-439D4B0A32F3}" type="presOf" srcId="{C906D09C-C60F-48E4-87F9-CC336233EBDF}" destId="{08934BC7-A722-4B50-AECA-C0C02ABBB34D}" srcOrd="0" destOrd="0" presId="urn:microsoft.com/office/officeart/2005/8/layout/process5"/>
    <dgm:cxn modelId="{7FB6E9A4-DE56-4298-9BCB-4707A44AD639}" type="presOf" srcId="{4D3AB966-1AA3-40E8-AF98-08C9CD2384C8}" destId="{675796D8-A822-48A5-8ED7-66A2F6752377}" srcOrd="1" destOrd="0" presId="urn:microsoft.com/office/officeart/2005/8/layout/process5"/>
    <dgm:cxn modelId="{FF605267-1BB5-49AB-A7A3-4110DD24EA91}" type="presOf" srcId="{FA9B0B77-B86D-456D-8313-A0307D680CAA}" destId="{18C3F340-EE41-4906-AB57-FD671329A136}" srcOrd="0" destOrd="0" presId="urn:microsoft.com/office/officeart/2005/8/layout/process5"/>
    <dgm:cxn modelId="{E1BEEA68-DA39-4BD2-A0CE-B29ED2DF218D}" srcId="{56D94D85-FC2F-4EDC-A675-1724682AAF84}" destId="{1A9E7832-82F5-4219-9982-AF7C10B92C68}" srcOrd="10" destOrd="0" parTransId="{162FFE47-1C1B-431D-9A9B-43AA30A144A7}" sibTransId="{E88DB611-B931-428E-9E31-77F87064A480}"/>
    <dgm:cxn modelId="{106A86D7-085D-40AD-AC59-6E40FEFB2420}" type="presOf" srcId="{87CC1BAD-C460-41CE-BF72-B4577BD43003}" destId="{2FBAA07B-6760-44CD-91A1-CE21E55B3D26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A3E3E53B-4907-4115-8092-FA2912BFA36B}" type="presOf" srcId="{18BFBF47-CDD8-4B91-9846-FD20B4CA12C9}" destId="{12956601-4C8C-4209-BBF8-A39FB8103D38}" srcOrd="0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71936E4F-50B5-4D33-99CD-E7A725E0CD5B}" srcId="{56D94D85-FC2F-4EDC-A675-1724682AAF84}" destId="{6BB048AF-48AE-4061-891C-D53EAE96E1C1}" srcOrd="9" destOrd="0" parTransId="{C50002F4-E816-42D5-83AC-1CFA48F7AE47}" sibTransId="{E8D642B1-20C4-48B5-9AB3-02F874E6E2D6}"/>
    <dgm:cxn modelId="{6DD207ED-6ACC-4A3B-A15A-39CDF38AE321}" type="presOf" srcId="{48F34CD9-EAEE-4C82-9498-5D8D844B5D6C}" destId="{F402DEF1-4B04-4A15-A259-DC8A1CA2565C}" srcOrd="0" destOrd="0" presId="urn:microsoft.com/office/officeart/2005/8/layout/process5"/>
    <dgm:cxn modelId="{CB1C3F72-9CC3-4476-AC81-D7DE7D018D15}" type="presOf" srcId="{C9C9C8D3-50EF-4AF2-9558-19BE78654F41}" destId="{E74C0F73-EE79-4580-A690-3160E3206FBC}" srcOrd="1" destOrd="0" presId="urn:microsoft.com/office/officeart/2005/8/layout/process5"/>
    <dgm:cxn modelId="{75AFCDF2-B5BD-4BD5-9348-F374B6CA6018}" type="presOf" srcId="{AD44709D-FB85-4ABB-9E82-50344ED77B93}" destId="{F557ECD7-788D-4962-BC04-38268A6B1B4E}" srcOrd="0" destOrd="0" presId="urn:microsoft.com/office/officeart/2005/8/layout/process5"/>
    <dgm:cxn modelId="{32C0DD8C-2E0E-4FF8-BB12-8DFB03B23EEE}" type="presOf" srcId="{C9C9C8D3-50EF-4AF2-9558-19BE78654F41}" destId="{57E7B098-B548-461C-9199-7C8932150A7D}" srcOrd="0" destOrd="0" presId="urn:microsoft.com/office/officeart/2005/8/layout/process5"/>
    <dgm:cxn modelId="{10FD9924-C9AD-48DA-BC17-0FE3BFE76D99}" type="presOf" srcId="{B48AB918-9233-40C1-B0CF-91C73C710833}" destId="{E5468C76-C9D2-4769-84CF-482F6838BEC4}" srcOrd="0" destOrd="0" presId="urn:microsoft.com/office/officeart/2005/8/layout/process5"/>
    <dgm:cxn modelId="{54D5E355-C7C4-4A7D-9826-2F58EA30F36B}" type="presOf" srcId="{88DBD964-DD64-42AD-B263-F309BC53BBB6}" destId="{58DD5D63-FBF4-4AF8-8430-D43B3D72BCB5}" srcOrd="1" destOrd="0" presId="urn:microsoft.com/office/officeart/2005/8/layout/process5"/>
    <dgm:cxn modelId="{FA1B0C26-673E-4A2F-91A6-7C5479E039A4}" type="presOf" srcId="{C7550ECD-FD59-4223-B115-CE2EF1F62C67}" destId="{CD2A1790-6899-439E-B6DA-449E4A867256}" srcOrd="1" destOrd="0" presId="urn:microsoft.com/office/officeart/2005/8/layout/process5"/>
    <dgm:cxn modelId="{4087114C-992E-41E1-BB67-8B0EC3EC4831}" type="presParOf" srcId="{2BB92742-7F56-46D2-AD55-4BCFC6A246B7}" destId="{9294ACFD-D784-4D0C-AA0C-FF41337E9B6A}" srcOrd="0" destOrd="0" presId="urn:microsoft.com/office/officeart/2005/8/layout/process5"/>
    <dgm:cxn modelId="{BE4D90F7-6621-4C59-B87D-9C515B9D1015}" type="presParOf" srcId="{2BB92742-7F56-46D2-AD55-4BCFC6A246B7}" destId="{0094DA21-938E-4584-B9FB-03C0193C9E14}" srcOrd="1" destOrd="0" presId="urn:microsoft.com/office/officeart/2005/8/layout/process5"/>
    <dgm:cxn modelId="{98C1B37E-B02C-434D-B106-3443420B0386}" type="presParOf" srcId="{0094DA21-938E-4584-B9FB-03C0193C9E14}" destId="{675796D8-A822-48A5-8ED7-66A2F6752377}" srcOrd="0" destOrd="0" presId="urn:microsoft.com/office/officeart/2005/8/layout/process5"/>
    <dgm:cxn modelId="{94C26E03-2225-4F2F-8B9C-CF6C898EBAD5}" type="presParOf" srcId="{2BB92742-7F56-46D2-AD55-4BCFC6A246B7}" destId="{E3D90FE5-99F3-4010-AF78-A8E3056DFCEC}" srcOrd="2" destOrd="0" presId="urn:microsoft.com/office/officeart/2005/8/layout/process5"/>
    <dgm:cxn modelId="{8CD92407-8B47-48C0-A275-F7A30BBF3D53}" type="presParOf" srcId="{2BB92742-7F56-46D2-AD55-4BCFC6A246B7}" destId="{30AB5BA6-8526-4667-8441-72D672C64182}" srcOrd="3" destOrd="0" presId="urn:microsoft.com/office/officeart/2005/8/layout/process5"/>
    <dgm:cxn modelId="{ED6E94C4-2CB0-40B2-833D-D6596F2A8043}" type="presParOf" srcId="{30AB5BA6-8526-4667-8441-72D672C64182}" destId="{57A9B1DC-2A4F-4F59-89F8-A597195C875F}" srcOrd="0" destOrd="0" presId="urn:microsoft.com/office/officeart/2005/8/layout/process5"/>
    <dgm:cxn modelId="{0721CA72-E965-42C2-92AE-B04C573B84D9}" type="presParOf" srcId="{2BB92742-7F56-46D2-AD55-4BCFC6A246B7}" destId="{08934BC7-A722-4B50-AECA-C0C02ABBB34D}" srcOrd="4" destOrd="0" presId="urn:microsoft.com/office/officeart/2005/8/layout/process5"/>
    <dgm:cxn modelId="{7C8D4D81-2BFA-4EB6-AAC6-C64A25EC97A9}" type="presParOf" srcId="{2BB92742-7F56-46D2-AD55-4BCFC6A246B7}" destId="{A174F1E5-F472-425C-8D42-059E6261DD50}" srcOrd="5" destOrd="0" presId="urn:microsoft.com/office/officeart/2005/8/layout/process5"/>
    <dgm:cxn modelId="{C1005F4E-282E-4526-A69F-AD0787027E7E}" type="presParOf" srcId="{A174F1E5-F472-425C-8D42-059E6261DD50}" destId="{E7A5B615-29F6-4759-B713-44F8A20C37D4}" srcOrd="0" destOrd="0" presId="urn:microsoft.com/office/officeart/2005/8/layout/process5"/>
    <dgm:cxn modelId="{A5DC25ED-01DF-4892-A9C7-66DB58B0A384}" type="presParOf" srcId="{2BB92742-7F56-46D2-AD55-4BCFC6A246B7}" destId="{E5468C76-C9D2-4769-84CF-482F6838BEC4}" srcOrd="6" destOrd="0" presId="urn:microsoft.com/office/officeart/2005/8/layout/process5"/>
    <dgm:cxn modelId="{1C378D3C-F2D8-4A2E-A238-67A686AC6943}" type="presParOf" srcId="{2BB92742-7F56-46D2-AD55-4BCFC6A246B7}" destId="{2FBAA07B-6760-44CD-91A1-CE21E55B3D26}" srcOrd="7" destOrd="0" presId="urn:microsoft.com/office/officeart/2005/8/layout/process5"/>
    <dgm:cxn modelId="{44EFCE99-50F5-48AB-80BC-8FC973EF4009}" type="presParOf" srcId="{2FBAA07B-6760-44CD-91A1-CE21E55B3D26}" destId="{9F9F12FA-78E3-4E93-8914-46A40378BD1D}" srcOrd="0" destOrd="0" presId="urn:microsoft.com/office/officeart/2005/8/layout/process5"/>
    <dgm:cxn modelId="{18C5748D-B8FB-4B99-A4DD-74B7357047C4}" type="presParOf" srcId="{2BB92742-7F56-46D2-AD55-4BCFC6A246B7}" destId="{6FB56F8F-F7D0-47D0-9C47-A92F792C1D37}" srcOrd="8" destOrd="0" presId="urn:microsoft.com/office/officeart/2005/8/layout/process5"/>
    <dgm:cxn modelId="{DD03BCDC-E9F1-415B-81FB-182DF055D674}" type="presParOf" srcId="{2BB92742-7F56-46D2-AD55-4BCFC6A246B7}" destId="{8748B3A0-0DDC-4C3C-8CFA-3456DB5C2CF5}" srcOrd="9" destOrd="0" presId="urn:microsoft.com/office/officeart/2005/8/layout/process5"/>
    <dgm:cxn modelId="{FA4FEC69-F6C7-4ABB-887A-F6A5093D15CE}" type="presParOf" srcId="{8748B3A0-0DDC-4C3C-8CFA-3456DB5C2CF5}" destId="{C475A06B-FFBC-48B5-AF4C-EF2EBB0EB8CA}" srcOrd="0" destOrd="0" presId="urn:microsoft.com/office/officeart/2005/8/layout/process5"/>
    <dgm:cxn modelId="{C27A3B90-9542-4A52-AF11-ED16172406CB}" type="presParOf" srcId="{2BB92742-7F56-46D2-AD55-4BCFC6A246B7}" destId="{3710E034-AC7A-40A6-BE69-4AD7BB94C144}" srcOrd="10" destOrd="0" presId="urn:microsoft.com/office/officeart/2005/8/layout/process5"/>
    <dgm:cxn modelId="{82F444A2-D2D1-44AC-A23B-5A9420F1FF71}" type="presParOf" srcId="{2BB92742-7F56-46D2-AD55-4BCFC6A246B7}" destId="{57E7B098-B548-461C-9199-7C8932150A7D}" srcOrd="11" destOrd="0" presId="urn:microsoft.com/office/officeart/2005/8/layout/process5"/>
    <dgm:cxn modelId="{EE935609-AF8E-405F-B5F4-2CC249654581}" type="presParOf" srcId="{57E7B098-B548-461C-9199-7C8932150A7D}" destId="{E74C0F73-EE79-4580-A690-3160E3206FBC}" srcOrd="0" destOrd="0" presId="urn:microsoft.com/office/officeart/2005/8/layout/process5"/>
    <dgm:cxn modelId="{9D503B38-F2B7-4F59-A5C3-D1069B59B2E7}" type="presParOf" srcId="{2BB92742-7F56-46D2-AD55-4BCFC6A246B7}" destId="{F557ECD7-788D-4962-BC04-38268A6B1B4E}" srcOrd="12" destOrd="0" presId="urn:microsoft.com/office/officeart/2005/8/layout/process5"/>
    <dgm:cxn modelId="{EE7C65A5-1DD7-477B-BB00-D152AE068010}" type="presParOf" srcId="{2BB92742-7F56-46D2-AD55-4BCFC6A246B7}" destId="{ADAB600D-6C97-4385-9A65-9B893D082916}" srcOrd="13" destOrd="0" presId="urn:microsoft.com/office/officeart/2005/8/layout/process5"/>
    <dgm:cxn modelId="{D9052C19-7BBF-4C6D-BAE8-2835036AB8EA}" type="presParOf" srcId="{ADAB600D-6C97-4385-9A65-9B893D082916}" destId="{58DD5D63-FBF4-4AF8-8430-D43B3D72BCB5}" srcOrd="0" destOrd="0" presId="urn:microsoft.com/office/officeart/2005/8/layout/process5"/>
    <dgm:cxn modelId="{43823041-F30B-43FF-ADB6-EB871C96BE83}" type="presParOf" srcId="{2BB92742-7F56-46D2-AD55-4BCFC6A246B7}" destId="{12956601-4C8C-4209-BBF8-A39FB8103D38}" srcOrd="14" destOrd="0" presId="urn:microsoft.com/office/officeart/2005/8/layout/process5"/>
    <dgm:cxn modelId="{39DF4077-3852-4A81-805C-5037393B0C2C}" type="presParOf" srcId="{2BB92742-7F56-46D2-AD55-4BCFC6A246B7}" destId="{251A0FD4-3019-48F1-984D-19A2CA50249F}" srcOrd="15" destOrd="0" presId="urn:microsoft.com/office/officeart/2005/8/layout/process5"/>
    <dgm:cxn modelId="{664B019E-1D80-4E42-9F5E-CEA73E855918}" type="presParOf" srcId="{251A0FD4-3019-48F1-984D-19A2CA50249F}" destId="{CD2A1790-6899-439E-B6DA-449E4A867256}" srcOrd="0" destOrd="0" presId="urn:microsoft.com/office/officeart/2005/8/layout/process5"/>
    <dgm:cxn modelId="{D0A2E790-D3D9-4AB1-A40D-F7EFF807CA9C}" type="presParOf" srcId="{2BB92742-7F56-46D2-AD55-4BCFC6A246B7}" destId="{F402DEF1-4B04-4A15-A259-DC8A1CA2565C}" srcOrd="16" destOrd="0" presId="urn:microsoft.com/office/officeart/2005/8/layout/process5"/>
    <dgm:cxn modelId="{B519A372-FD43-4B77-9A39-2DF6978ADE06}" type="presParOf" srcId="{2BB92742-7F56-46D2-AD55-4BCFC6A246B7}" destId="{18C3F340-EE41-4906-AB57-FD671329A136}" srcOrd="17" destOrd="0" presId="urn:microsoft.com/office/officeart/2005/8/layout/process5"/>
    <dgm:cxn modelId="{22814041-3C1E-47DB-ABCC-15B968772360}" type="presParOf" srcId="{18C3F340-EE41-4906-AB57-FD671329A136}" destId="{CA64719B-C14D-42A4-8A76-F0471C7EB3DA}" srcOrd="0" destOrd="0" presId="urn:microsoft.com/office/officeart/2005/8/layout/process5"/>
    <dgm:cxn modelId="{93AB120C-7B5D-4815-BC4B-FEF72B6C4200}" type="presParOf" srcId="{2BB92742-7F56-46D2-AD55-4BCFC6A246B7}" destId="{D25B477D-03BA-48C9-B397-0247DD283BBB}" srcOrd="18" destOrd="0" presId="urn:microsoft.com/office/officeart/2005/8/layout/process5"/>
    <dgm:cxn modelId="{FFA202ED-66E2-4DFA-8B99-CCA10CB46866}" type="presParOf" srcId="{2BB92742-7F56-46D2-AD55-4BCFC6A246B7}" destId="{677183A1-9FB8-4B06-AF41-9D139CB0338B}" srcOrd="19" destOrd="0" presId="urn:microsoft.com/office/officeart/2005/8/layout/process5"/>
    <dgm:cxn modelId="{31CCB078-EBD8-4BFB-BB5F-F5A605E80E7A}" type="presParOf" srcId="{677183A1-9FB8-4B06-AF41-9D139CB0338B}" destId="{C4D44B35-490D-437A-9B4C-8B823DD6C133}" srcOrd="0" destOrd="0" presId="urn:microsoft.com/office/officeart/2005/8/layout/process5"/>
    <dgm:cxn modelId="{0402C982-CE39-4E6F-B03A-2D1F6DDB5C13}" type="presParOf" srcId="{2BB92742-7F56-46D2-AD55-4BCFC6A246B7}" destId="{DD79CE97-6027-43D8-A211-5F3594B52983}" srcOrd="20" destOrd="0" presId="urn:microsoft.com/office/officeart/2005/8/layout/process5"/>
    <dgm:cxn modelId="{51B0463C-A211-469B-A84B-72C52976C5D0}" type="presParOf" srcId="{2BB92742-7F56-46D2-AD55-4BCFC6A246B7}" destId="{6DD2B6FE-6DEC-448B-97B1-7A495AF974ED}" srcOrd="21" destOrd="0" presId="urn:microsoft.com/office/officeart/2005/8/layout/process5"/>
    <dgm:cxn modelId="{FD55F8F8-7A84-4447-B91B-B60FFBD282F8}" type="presParOf" srcId="{6DD2B6FE-6DEC-448B-97B1-7A495AF974ED}" destId="{497A5AE2-F0B9-4A26-A517-95CA2EA028EC}" srcOrd="0" destOrd="0" presId="urn:microsoft.com/office/officeart/2005/8/layout/process5"/>
    <dgm:cxn modelId="{F426E56E-13F0-42F1-AF34-840323164672}" type="presParOf" srcId="{2BB92742-7F56-46D2-AD55-4BCFC6A246B7}" destId="{7F8DD774-277E-4019-9F2B-ED958461FC44}" srcOrd="2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2400" dirty="0" smtClean="0"/>
            <a:t>1. Input Vehicle image</a:t>
          </a:r>
          <a:endParaRPr lang="en-US" sz="2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2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2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1" custLinFactNeighborX="-336" custLinFactNeighborY="95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2309DEE-1AC4-4F86-840F-260C84F378F6}" type="presOf" srcId="{FB3C507D-5993-434A-BA91-040709DC7AEB}" destId="{9294ACFD-D784-4D0C-AA0C-FF41337E9B6A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04247C93-9135-49FC-99EA-50486D63E2BA}" type="presOf" srcId="{56D94D85-FC2F-4EDC-A675-1724682AAF84}" destId="{2BB92742-7F56-46D2-AD55-4BCFC6A246B7}" srcOrd="0" destOrd="0" presId="urn:microsoft.com/office/officeart/2005/8/layout/process5"/>
    <dgm:cxn modelId="{470E60C5-8AD9-4173-AACD-F52CF0921DBB}" type="presParOf" srcId="{2BB92742-7F56-46D2-AD55-4BCFC6A246B7}" destId="{9294ACFD-D784-4D0C-AA0C-FF41337E9B6A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2000" dirty="0" smtClean="0"/>
            <a:t>1. Input Vehicle image</a:t>
          </a:r>
          <a:endParaRPr lang="en-US" sz="20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20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20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2000" dirty="0" smtClean="0"/>
            <a:t>2. RGB to Grayscale conversion</a:t>
          </a:r>
          <a:endParaRPr lang="en-US" sz="20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20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20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B0BD9D-A829-4219-B3F8-DB43844AD20C}" type="presOf" srcId="{FB3C507D-5993-434A-BA91-040709DC7AEB}" destId="{9294ACFD-D784-4D0C-AA0C-FF41337E9B6A}" srcOrd="0" destOrd="0" presId="urn:microsoft.com/office/officeart/2005/8/layout/process5"/>
    <dgm:cxn modelId="{5A531720-42D0-4F36-8E58-603C5BC35BCC}" type="presOf" srcId="{4D3AB966-1AA3-40E8-AF98-08C9CD2384C8}" destId="{0094DA21-938E-4584-B9FB-03C0193C9E14}" srcOrd="0" destOrd="0" presId="urn:microsoft.com/office/officeart/2005/8/layout/process5"/>
    <dgm:cxn modelId="{89F6769A-0E57-4587-B916-C0701DF51B16}" type="presOf" srcId="{4D3AB966-1AA3-40E8-AF98-08C9CD2384C8}" destId="{675796D8-A822-48A5-8ED7-66A2F6752377}" srcOrd="1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DCC8507F-1DDF-42D1-8E8A-C2D159492491}" type="presOf" srcId="{56D94D85-FC2F-4EDC-A675-1724682AAF84}" destId="{2BB92742-7F56-46D2-AD55-4BCFC6A246B7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4D3BF9B3-F089-451D-9F8E-73CB944C5BD3}" type="presOf" srcId="{7D366E1F-3E2D-4A32-B4CC-446BAA9FE1F9}" destId="{E3D90FE5-99F3-4010-AF78-A8E3056DFCEC}" srcOrd="0" destOrd="0" presId="urn:microsoft.com/office/officeart/2005/8/layout/process5"/>
    <dgm:cxn modelId="{BFCD353D-EFD5-4F8D-AEA0-52F983FB48BE}" type="presParOf" srcId="{2BB92742-7F56-46D2-AD55-4BCFC6A246B7}" destId="{9294ACFD-D784-4D0C-AA0C-FF41337E9B6A}" srcOrd="0" destOrd="0" presId="urn:microsoft.com/office/officeart/2005/8/layout/process5"/>
    <dgm:cxn modelId="{F35AE315-6A9E-4929-B652-C770E2D636BE}" type="presParOf" srcId="{2BB92742-7F56-46D2-AD55-4BCFC6A246B7}" destId="{0094DA21-938E-4584-B9FB-03C0193C9E14}" srcOrd="1" destOrd="0" presId="urn:microsoft.com/office/officeart/2005/8/layout/process5"/>
    <dgm:cxn modelId="{DFB83D7C-C617-433E-9F6D-D0FC5BEBE331}" type="presParOf" srcId="{0094DA21-938E-4584-B9FB-03C0193C9E14}" destId="{675796D8-A822-48A5-8ED7-66A2F6752377}" srcOrd="0" destOrd="0" presId="urn:microsoft.com/office/officeart/2005/8/layout/process5"/>
    <dgm:cxn modelId="{E1577CED-85BA-445A-8587-0B072117B3AD}" type="presParOf" srcId="{2BB92742-7F56-46D2-AD55-4BCFC6A246B7}" destId="{E3D90FE5-99F3-4010-AF78-A8E3056DFCEC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800" dirty="0" smtClean="0"/>
            <a:t>1. Input Vehicle image</a:t>
          </a:r>
          <a:endParaRPr lang="en-US" sz="18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8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800" dirty="0" smtClean="0"/>
            <a:t>2. RGB to Grayscale conversion</a:t>
          </a:r>
          <a:endParaRPr lang="en-US" sz="18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8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800" dirty="0" smtClean="0"/>
            <a:t>3. Noise removal</a:t>
          </a:r>
          <a:endParaRPr lang="en-US" sz="18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8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536776-BFA4-41AE-BC96-AFC997FEA8F8}" type="presOf" srcId="{D035FF82-4A23-497A-8FFB-978838FF740E}" destId="{57A9B1DC-2A4F-4F59-89F8-A597195C875F}" srcOrd="1" destOrd="0" presId="urn:microsoft.com/office/officeart/2005/8/layout/process5"/>
    <dgm:cxn modelId="{65D8ADCD-7AAD-43DD-B7E0-C82C133C13AE}" type="presOf" srcId="{4D3AB966-1AA3-40E8-AF98-08C9CD2384C8}" destId="{675796D8-A822-48A5-8ED7-66A2F6752377}" srcOrd="1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37990BE1-5015-4C1F-BF7F-6979C8C75848}" type="presOf" srcId="{7D366E1F-3E2D-4A32-B4CC-446BAA9FE1F9}" destId="{E3D90FE5-99F3-4010-AF78-A8E3056DFCEC}" srcOrd="0" destOrd="0" presId="urn:microsoft.com/office/officeart/2005/8/layout/process5"/>
    <dgm:cxn modelId="{0097FC1E-988F-4482-9653-5C4CC31C7CED}" type="presOf" srcId="{56D94D85-FC2F-4EDC-A675-1724682AAF84}" destId="{2BB92742-7F56-46D2-AD55-4BCFC6A246B7}" srcOrd="0" destOrd="0" presId="urn:microsoft.com/office/officeart/2005/8/layout/process5"/>
    <dgm:cxn modelId="{7CC5F1CA-60D6-421E-AAE7-D3301647D14C}" type="presOf" srcId="{FB3C507D-5993-434A-BA91-040709DC7AEB}" destId="{9294ACFD-D784-4D0C-AA0C-FF41337E9B6A}" srcOrd="0" destOrd="0" presId="urn:microsoft.com/office/officeart/2005/8/layout/process5"/>
    <dgm:cxn modelId="{AAE47505-A91D-4C3D-BB97-FB39A848BB84}" type="presOf" srcId="{D035FF82-4A23-497A-8FFB-978838FF740E}" destId="{30AB5BA6-8526-4667-8441-72D672C64182}" srcOrd="0" destOrd="0" presId="urn:microsoft.com/office/officeart/2005/8/layout/process5"/>
    <dgm:cxn modelId="{2FD7A801-E427-4C95-9C5E-CA2FAD443EFA}" type="presOf" srcId="{C906D09C-C60F-48E4-87F9-CC336233EBDF}" destId="{08934BC7-A722-4B50-AECA-C0C02ABBB34D}" srcOrd="0" destOrd="0" presId="urn:microsoft.com/office/officeart/2005/8/layout/process5"/>
    <dgm:cxn modelId="{D6E6B57A-B7C0-4DFC-9056-F7FAA8101206}" type="presOf" srcId="{4D3AB966-1AA3-40E8-AF98-08C9CD2384C8}" destId="{0094DA21-938E-4584-B9FB-03C0193C9E14}" srcOrd="0" destOrd="0" presId="urn:microsoft.com/office/officeart/2005/8/layout/process5"/>
    <dgm:cxn modelId="{A795CE91-DA62-44D4-A63E-409C6E96FBB9}" type="presParOf" srcId="{2BB92742-7F56-46D2-AD55-4BCFC6A246B7}" destId="{9294ACFD-D784-4D0C-AA0C-FF41337E9B6A}" srcOrd="0" destOrd="0" presId="urn:microsoft.com/office/officeart/2005/8/layout/process5"/>
    <dgm:cxn modelId="{BD162304-A439-4400-A791-442B0C07B978}" type="presParOf" srcId="{2BB92742-7F56-46D2-AD55-4BCFC6A246B7}" destId="{0094DA21-938E-4584-B9FB-03C0193C9E14}" srcOrd="1" destOrd="0" presId="urn:microsoft.com/office/officeart/2005/8/layout/process5"/>
    <dgm:cxn modelId="{213CB427-3467-4AE7-B702-B8877C67A9DC}" type="presParOf" srcId="{0094DA21-938E-4584-B9FB-03C0193C9E14}" destId="{675796D8-A822-48A5-8ED7-66A2F6752377}" srcOrd="0" destOrd="0" presId="urn:microsoft.com/office/officeart/2005/8/layout/process5"/>
    <dgm:cxn modelId="{CB3505B2-ADEC-407A-B2B9-475C21CC3A16}" type="presParOf" srcId="{2BB92742-7F56-46D2-AD55-4BCFC6A246B7}" destId="{E3D90FE5-99F3-4010-AF78-A8E3056DFCEC}" srcOrd="2" destOrd="0" presId="urn:microsoft.com/office/officeart/2005/8/layout/process5"/>
    <dgm:cxn modelId="{C0793392-A666-4C8C-82EF-E09C9F532CCE}" type="presParOf" srcId="{2BB92742-7F56-46D2-AD55-4BCFC6A246B7}" destId="{30AB5BA6-8526-4667-8441-72D672C64182}" srcOrd="3" destOrd="0" presId="urn:microsoft.com/office/officeart/2005/8/layout/process5"/>
    <dgm:cxn modelId="{409E5946-FAE5-4B29-8165-B9D4833BFFBA}" type="presParOf" srcId="{30AB5BA6-8526-4667-8441-72D672C64182}" destId="{57A9B1DC-2A4F-4F59-89F8-A597195C875F}" srcOrd="0" destOrd="0" presId="urn:microsoft.com/office/officeart/2005/8/layout/process5"/>
    <dgm:cxn modelId="{792B6A59-8E61-445A-B4DD-E0D83D107B04}" type="presParOf" srcId="{2BB92742-7F56-46D2-AD55-4BCFC6A246B7}" destId="{08934BC7-A722-4B50-AECA-C0C02ABBB34D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800" dirty="0" smtClean="0"/>
            <a:t>1. Input Vehicle image</a:t>
          </a:r>
          <a:endParaRPr lang="en-US" sz="18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8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800" dirty="0" smtClean="0"/>
            <a:t>2. RGB to Grayscale conversion</a:t>
          </a:r>
          <a:endParaRPr lang="en-US" sz="18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8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800" dirty="0" smtClean="0"/>
            <a:t>3. Noise removal</a:t>
          </a:r>
          <a:endParaRPr lang="en-US" sz="18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8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800" dirty="0" smtClean="0"/>
            <a:t>4. Edge detection by Sobel operator</a:t>
          </a:r>
          <a:endParaRPr lang="en-US" sz="18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8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8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360CA2-81BE-4B34-A8DE-1A245231EBC8}" type="presOf" srcId="{DD96A292-023C-4588-81AA-E39BC92C53C8}" destId="{A174F1E5-F472-425C-8D42-059E6261DD50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C1C3E5A2-277D-4168-A7FE-1351BDCFE9DB}" type="presOf" srcId="{C906D09C-C60F-48E4-87F9-CC336233EBDF}" destId="{08934BC7-A722-4B50-AECA-C0C02ABBB34D}" srcOrd="0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53425A56-138C-4502-AA09-B4CA96CD3664}" type="presOf" srcId="{D035FF82-4A23-497A-8FFB-978838FF740E}" destId="{57A9B1DC-2A4F-4F59-89F8-A597195C875F}" srcOrd="1" destOrd="0" presId="urn:microsoft.com/office/officeart/2005/8/layout/process5"/>
    <dgm:cxn modelId="{91602F0F-F437-461B-BE53-78B99E1375FA}" type="presOf" srcId="{B48AB918-9233-40C1-B0CF-91C73C710833}" destId="{E5468C76-C9D2-4769-84CF-482F6838BEC4}" srcOrd="0" destOrd="0" presId="urn:microsoft.com/office/officeart/2005/8/layout/process5"/>
    <dgm:cxn modelId="{719EF17F-BDFE-45F2-9177-25C11436BABC}" type="presOf" srcId="{FB3C507D-5993-434A-BA91-040709DC7AEB}" destId="{9294ACFD-D784-4D0C-AA0C-FF41337E9B6A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A66EAEB6-A772-4B3C-AFD9-3D559710A9D7}" type="presOf" srcId="{DD96A292-023C-4588-81AA-E39BC92C53C8}" destId="{E7A5B615-29F6-4759-B713-44F8A20C37D4}" srcOrd="1" destOrd="0" presId="urn:microsoft.com/office/officeart/2005/8/layout/process5"/>
    <dgm:cxn modelId="{F8A2E39D-E93B-4457-B215-A41E0B89F7BA}" type="presOf" srcId="{D035FF82-4A23-497A-8FFB-978838FF740E}" destId="{30AB5BA6-8526-4667-8441-72D672C64182}" srcOrd="0" destOrd="0" presId="urn:microsoft.com/office/officeart/2005/8/layout/process5"/>
    <dgm:cxn modelId="{F310E135-D0F4-4EB5-B315-11296C81E121}" type="presOf" srcId="{4D3AB966-1AA3-40E8-AF98-08C9CD2384C8}" destId="{675796D8-A822-48A5-8ED7-66A2F6752377}" srcOrd="1" destOrd="0" presId="urn:microsoft.com/office/officeart/2005/8/layout/process5"/>
    <dgm:cxn modelId="{69EB09EF-581D-47E0-9833-30C8A145E918}" type="presOf" srcId="{4D3AB966-1AA3-40E8-AF98-08C9CD2384C8}" destId="{0094DA21-938E-4584-B9FB-03C0193C9E14}" srcOrd="0" destOrd="0" presId="urn:microsoft.com/office/officeart/2005/8/layout/process5"/>
    <dgm:cxn modelId="{88646E14-A708-4C3B-824A-D700CD56BE17}" type="presOf" srcId="{56D94D85-FC2F-4EDC-A675-1724682AAF84}" destId="{2BB92742-7F56-46D2-AD55-4BCFC6A246B7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3FF1FAF6-9E3D-491D-A075-95E4B933FBDB}" type="presOf" srcId="{7D366E1F-3E2D-4A32-B4CC-446BAA9FE1F9}" destId="{E3D90FE5-99F3-4010-AF78-A8E3056DFCEC}" srcOrd="0" destOrd="0" presId="urn:microsoft.com/office/officeart/2005/8/layout/process5"/>
    <dgm:cxn modelId="{01838A64-5960-4BAF-96B8-7A928195728A}" type="presParOf" srcId="{2BB92742-7F56-46D2-AD55-4BCFC6A246B7}" destId="{9294ACFD-D784-4D0C-AA0C-FF41337E9B6A}" srcOrd="0" destOrd="0" presId="urn:microsoft.com/office/officeart/2005/8/layout/process5"/>
    <dgm:cxn modelId="{A702BA20-62F6-42A2-A8D4-4E01A012AC4C}" type="presParOf" srcId="{2BB92742-7F56-46D2-AD55-4BCFC6A246B7}" destId="{0094DA21-938E-4584-B9FB-03C0193C9E14}" srcOrd="1" destOrd="0" presId="urn:microsoft.com/office/officeart/2005/8/layout/process5"/>
    <dgm:cxn modelId="{EA9D45EE-4A26-4B91-853F-B9A1D515D8B0}" type="presParOf" srcId="{0094DA21-938E-4584-B9FB-03C0193C9E14}" destId="{675796D8-A822-48A5-8ED7-66A2F6752377}" srcOrd="0" destOrd="0" presId="urn:microsoft.com/office/officeart/2005/8/layout/process5"/>
    <dgm:cxn modelId="{3A35A0BF-AC73-4E66-AD3A-A5E7FA06F059}" type="presParOf" srcId="{2BB92742-7F56-46D2-AD55-4BCFC6A246B7}" destId="{E3D90FE5-99F3-4010-AF78-A8E3056DFCEC}" srcOrd="2" destOrd="0" presId="urn:microsoft.com/office/officeart/2005/8/layout/process5"/>
    <dgm:cxn modelId="{648C19E7-7F02-468C-9153-7CCDF640A881}" type="presParOf" srcId="{2BB92742-7F56-46D2-AD55-4BCFC6A246B7}" destId="{30AB5BA6-8526-4667-8441-72D672C64182}" srcOrd="3" destOrd="0" presId="urn:microsoft.com/office/officeart/2005/8/layout/process5"/>
    <dgm:cxn modelId="{81244D9B-5245-4A32-BB4E-DFF8F43C89FF}" type="presParOf" srcId="{30AB5BA6-8526-4667-8441-72D672C64182}" destId="{57A9B1DC-2A4F-4F59-89F8-A597195C875F}" srcOrd="0" destOrd="0" presId="urn:microsoft.com/office/officeart/2005/8/layout/process5"/>
    <dgm:cxn modelId="{91C5FD80-0A62-4A9E-90F5-7E5767B48D49}" type="presParOf" srcId="{2BB92742-7F56-46D2-AD55-4BCFC6A246B7}" destId="{08934BC7-A722-4B50-AECA-C0C02ABBB34D}" srcOrd="4" destOrd="0" presId="urn:microsoft.com/office/officeart/2005/8/layout/process5"/>
    <dgm:cxn modelId="{68E59E5C-F5CD-4BED-B06D-547051034279}" type="presParOf" srcId="{2BB92742-7F56-46D2-AD55-4BCFC6A246B7}" destId="{A174F1E5-F472-425C-8D42-059E6261DD50}" srcOrd="5" destOrd="0" presId="urn:microsoft.com/office/officeart/2005/8/layout/process5"/>
    <dgm:cxn modelId="{D273D5EC-ADF1-4246-8403-67EBB8401CCF}" type="presParOf" srcId="{A174F1E5-F472-425C-8D42-059E6261DD50}" destId="{E7A5B615-29F6-4759-B713-44F8A20C37D4}" srcOrd="0" destOrd="0" presId="urn:microsoft.com/office/officeart/2005/8/layout/process5"/>
    <dgm:cxn modelId="{FD380D13-536D-451D-A8EF-7A6C71C5CE50}" type="presParOf" srcId="{2BB92742-7F56-46D2-AD55-4BCFC6A246B7}" destId="{E5468C76-C9D2-4769-84CF-482F6838BEC4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800" dirty="0" smtClean="0"/>
            <a:t>1. Input Vehicle image</a:t>
          </a:r>
          <a:endParaRPr lang="en-US" sz="18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8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800" dirty="0" smtClean="0"/>
            <a:t>2. RGB to Grayscale conversion</a:t>
          </a:r>
          <a:endParaRPr lang="en-US" sz="18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8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800" dirty="0" smtClean="0"/>
            <a:t>3. Noise removal</a:t>
          </a:r>
          <a:endParaRPr lang="en-US" sz="18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8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800" dirty="0" smtClean="0"/>
            <a:t>4. Edge detection by Sobel operator</a:t>
          </a:r>
          <a:endParaRPr lang="en-US" sz="18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8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800"/>
        </a:p>
      </dgm:t>
    </dgm:pt>
    <dgm:pt modelId="{1383E40D-4BC0-427F-9E31-4819CE332D5A}">
      <dgm:prSet custT="1"/>
      <dgm:spPr/>
      <dgm:t>
        <a:bodyPr/>
        <a:lstStyle/>
        <a:p>
          <a:r>
            <a:rPr lang="en-US" sz="1800" dirty="0" smtClean="0"/>
            <a:t>5. Candidate plate area detection by Morphological opening and closing operation</a:t>
          </a:r>
          <a:endParaRPr lang="en-US" sz="1800" dirty="0"/>
        </a:p>
      </dgm:t>
    </dgm:pt>
    <dgm:pt modelId="{CCBDADC4-5CF0-404C-8DF8-ACB2F7D49772}" type="parTrans" cxnId="{63531AB9-5E83-41C0-902F-B4AB3EA86507}">
      <dgm:prSet/>
      <dgm:spPr/>
      <dgm:t>
        <a:bodyPr/>
        <a:lstStyle/>
        <a:p>
          <a:endParaRPr lang="en-US" sz="1800"/>
        </a:p>
      </dgm:t>
    </dgm:pt>
    <dgm:pt modelId="{4258342E-1F62-44D5-B34F-659A5965EF19}" type="sibTrans" cxnId="{63531AB9-5E83-41C0-902F-B4AB3EA86507}">
      <dgm:prSet/>
      <dgm:spPr/>
      <dgm:t>
        <a:bodyPr/>
        <a:lstStyle/>
        <a:p>
          <a:endParaRPr lang="en-US" sz="18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14ECB826-EA08-4D4A-A416-AE077AE9D750}" type="pres">
      <dgm:prSet presAssocID="{1383E40D-4BC0-427F-9E31-4819CE332D5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1B58C9-D30F-4F63-A8FE-76C3D272121D}" type="presOf" srcId="{D035FF82-4A23-497A-8FFB-978838FF740E}" destId="{57A9B1DC-2A4F-4F59-89F8-A597195C875F}" srcOrd="1" destOrd="0" presId="urn:microsoft.com/office/officeart/2005/8/layout/process5"/>
    <dgm:cxn modelId="{BA7BF7FD-E660-4C77-860B-F94AD938058A}" type="presOf" srcId="{4D3AB966-1AA3-40E8-AF98-08C9CD2384C8}" destId="{0094DA21-938E-4584-B9FB-03C0193C9E14}" srcOrd="0" destOrd="0" presId="urn:microsoft.com/office/officeart/2005/8/layout/process5"/>
    <dgm:cxn modelId="{5E4C9418-8EBF-4A33-9E58-6478231BA2B3}" type="presOf" srcId="{D035FF82-4A23-497A-8FFB-978838FF740E}" destId="{30AB5BA6-8526-4667-8441-72D672C64182}" srcOrd="0" destOrd="0" presId="urn:microsoft.com/office/officeart/2005/8/layout/process5"/>
    <dgm:cxn modelId="{BA5A1F80-F95C-4F39-A691-6F655BF03102}" type="presOf" srcId="{B48AB918-9233-40C1-B0CF-91C73C710833}" destId="{E5468C76-C9D2-4769-84CF-482F6838BEC4}" srcOrd="0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358200B1-180F-456D-B178-67D7A7EAC17E}" type="presOf" srcId="{DD96A292-023C-4588-81AA-E39BC92C53C8}" destId="{E7A5B615-29F6-4759-B713-44F8A20C37D4}" srcOrd="1" destOrd="0" presId="urn:microsoft.com/office/officeart/2005/8/layout/process5"/>
    <dgm:cxn modelId="{680865C9-C6A1-4490-8B04-A7B509A6E29D}" type="presOf" srcId="{87CC1BAD-C460-41CE-BF72-B4577BD43003}" destId="{9F9F12FA-78E3-4E93-8914-46A40378BD1D}" srcOrd="1" destOrd="0" presId="urn:microsoft.com/office/officeart/2005/8/layout/process5"/>
    <dgm:cxn modelId="{63531AB9-5E83-41C0-902F-B4AB3EA86507}" srcId="{56D94D85-FC2F-4EDC-A675-1724682AAF84}" destId="{1383E40D-4BC0-427F-9E31-4819CE332D5A}" srcOrd="4" destOrd="0" parTransId="{CCBDADC4-5CF0-404C-8DF8-ACB2F7D49772}" sibTransId="{4258342E-1F62-44D5-B34F-659A5965EF19}"/>
    <dgm:cxn modelId="{54E61FDC-6446-41B4-B704-F8667199FB90}" type="presOf" srcId="{87CC1BAD-C460-41CE-BF72-B4577BD43003}" destId="{2FBAA07B-6760-44CD-91A1-CE21E55B3D26}" srcOrd="0" destOrd="0" presId="urn:microsoft.com/office/officeart/2005/8/layout/process5"/>
    <dgm:cxn modelId="{32AD6C74-582A-484D-88D9-663934137959}" type="presOf" srcId="{1383E40D-4BC0-427F-9E31-4819CE332D5A}" destId="{14ECB826-EA08-4D4A-A416-AE077AE9D750}" srcOrd="0" destOrd="0" presId="urn:microsoft.com/office/officeart/2005/8/layout/process5"/>
    <dgm:cxn modelId="{6D0BD297-9550-41D2-ABAF-FFEED1F1A4C6}" type="presOf" srcId="{4D3AB966-1AA3-40E8-AF98-08C9CD2384C8}" destId="{675796D8-A822-48A5-8ED7-66A2F6752377}" srcOrd="1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073C662A-EACF-408E-BABE-31E0339A7498}" type="presOf" srcId="{FB3C507D-5993-434A-BA91-040709DC7AEB}" destId="{9294ACFD-D784-4D0C-AA0C-FF41337E9B6A}" srcOrd="0" destOrd="0" presId="urn:microsoft.com/office/officeart/2005/8/layout/process5"/>
    <dgm:cxn modelId="{9F133B5D-53BF-41F4-8161-48E176ECD7B7}" type="presOf" srcId="{56D94D85-FC2F-4EDC-A675-1724682AAF84}" destId="{2BB92742-7F56-46D2-AD55-4BCFC6A246B7}" srcOrd="0" destOrd="0" presId="urn:microsoft.com/office/officeart/2005/8/layout/process5"/>
    <dgm:cxn modelId="{5F557930-5D01-4F43-9803-B62CB212A216}" type="presOf" srcId="{DD96A292-023C-4588-81AA-E39BC92C53C8}" destId="{A174F1E5-F472-425C-8D42-059E6261DD50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1DB2CAD7-9E2C-4688-AB60-DFFD8D635918}" type="presOf" srcId="{7D366E1F-3E2D-4A32-B4CC-446BAA9FE1F9}" destId="{E3D90FE5-99F3-4010-AF78-A8E3056DFCEC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72C81948-1FFD-4E00-BF63-DD8B49297FE8}" type="presOf" srcId="{C906D09C-C60F-48E4-87F9-CC336233EBDF}" destId="{08934BC7-A722-4B50-AECA-C0C02ABBB34D}" srcOrd="0" destOrd="0" presId="urn:microsoft.com/office/officeart/2005/8/layout/process5"/>
    <dgm:cxn modelId="{AC5B2240-2BE1-47BA-979F-7051CCEBD46A}" type="presParOf" srcId="{2BB92742-7F56-46D2-AD55-4BCFC6A246B7}" destId="{9294ACFD-D784-4D0C-AA0C-FF41337E9B6A}" srcOrd="0" destOrd="0" presId="urn:microsoft.com/office/officeart/2005/8/layout/process5"/>
    <dgm:cxn modelId="{A559BAB1-435B-4403-B064-B78267DF45DB}" type="presParOf" srcId="{2BB92742-7F56-46D2-AD55-4BCFC6A246B7}" destId="{0094DA21-938E-4584-B9FB-03C0193C9E14}" srcOrd="1" destOrd="0" presId="urn:microsoft.com/office/officeart/2005/8/layout/process5"/>
    <dgm:cxn modelId="{4EF612ED-814D-4534-B38D-D2DFB364F0EE}" type="presParOf" srcId="{0094DA21-938E-4584-B9FB-03C0193C9E14}" destId="{675796D8-A822-48A5-8ED7-66A2F6752377}" srcOrd="0" destOrd="0" presId="urn:microsoft.com/office/officeart/2005/8/layout/process5"/>
    <dgm:cxn modelId="{A85598B1-025F-430C-9594-DF7A1F5C5683}" type="presParOf" srcId="{2BB92742-7F56-46D2-AD55-4BCFC6A246B7}" destId="{E3D90FE5-99F3-4010-AF78-A8E3056DFCEC}" srcOrd="2" destOrd="0" presId="urn:microsoft.com/office/officeart/2005/8/layout/process5"/>
    <dgm:cxn modelId="{57E7F783-9BD6-4475-9D5E-D3BB7036B073}" type="presParOf" srcId="{2BB92742-7F56-46D2-AD55-4BCFC6A246B7}" destId="{30AB5BA6-8526-4667-8441-72D672C64182}" srcOrd="3" destOrd="0" presId="urn:microsoft.com/office/officeart/2005/8/layout/process5"/>
    <dgm:cxn modelId="{115C9F18-927F-4620-B1B1-D9EB18F435B3}" type="presParOf" srcId="{30AB5BA6-8526-4667-8441-72D672C64182}" destId="{57A9B1DC-2A4F-4F59-89F8-A597195C875F}" srcOrd="0" destOrd="0" presId="urn:microsoft.com/office/officeart/2005/8/layout/process5"/>
    <dgm:cxn modelId="{DF774FA6-CA9A-41A4-999F-A6B53413CF9F}" type="presParOf" srcId="{2BB92742-7F56-46D2-AD55-4BCFC6A246B7}" destId="{08934BC7-A722-4B50-AECA-C0C02ABBB34D}" srcOrd="4" destOrd="0" presId="urn:microsoft.com/office/officeart/2005/8/layout/process5"/>
    <dgm:cxn modelId="{1F892317-E3FF-4FFA-8F34-BD800BE4CF7F}" type="presParOf" srcId="{2BB92742-7F56-46D2-AD55-4BCFC6A246B7}" destId="{A174F1E5-F472-425C-8D42-059E6261DD50}" srcOrd="5" destOrd="0" presId="urn:microsoft.com/office/officeart/2005/8/layout/process5"/>
    <dgm:cxn modelId="{705A130B-58B1-4C41-A2D4-9B46D8B27340}" type="presParOf" srcId="{A174F1E5-F472-425C-8D42-059E6261DD50}" destId="{E7A5B615-29F6-4759-B713-44F8A20C37D4}" srcOrd="0" destOrd="0" presId="urn:microsoft.com/office/officeart/2005/8/layout/process5"/>
    <dgm:cxn modelId="{4DBEF2EB-7F32-488C-8D2F-C352D80C430F}" type="presParOf" srcId="{2BB92742-7F56-46D2-AD55-4BCFC6A246B7}" destId="{E5468C76-C9D2-4769-84CF-482F6838BEC4}" srcOrd="6" destOrd="0" presId="urn:microsoft.com/office/officeart/2005/8/layout/process5"/>
    <dgm:cxn modelId="{9D1B5F3A-9B35-48FA-8F22-442A6839F6B9}" type="presParOf" srcId="{2BB92742-7F56-46D2-AD55-4BCFC6A246B7}" destId="{2FBAA07B-6760-44CD-91A1-CE21E55B3D26}" srcOrd="7" destOrd="0" presId="urn:microsoft.com/office/officeart/2005/8/layout/process5"/>
    <dgm:cxn modelId="{24860B74-25F1-4EA3-AC09-D240F721302D}" type="presParOf" srcId="{2FBAA07B-6760-44CD-91A1-CE21E55B3D26}" destId="{9F9F12FA-78E3-4E93-8914-46A40378BD1D}" srcOrd="0" destOrd="0" presId="urn:microsoft.com/office/officeart/2005/8/layout/process5"/>
    <dgm:cxn modelId="{E5A914D2-CD8B-4D8A-B960-7A163AD32AA4}" type="presParOf" srcId="{2BB92742-7F56-46D2-AD55-4BCFC6A246B7}" destId="{14ECB826-EA08-4D4A-A416-AE077AE9D750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600" dirty="0" smtClean="0"/>
            <a:t>1. Input Vehicle image</a:t>
          </a:r>
          <a:endParaRPr lang="en-US" sz="16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6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600" dirty="0" smtClean="0"/>
            <a:t>2. RGB to Grayscale conversion</a:t>
          </a:r>
          <a:endParaRPr lang="en-US" sz="16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6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600" dirty="0" smtClean="0"/>
            <a:t>3. Noise removal</a:t>
          </a:r>
          <a:endParaRPr lang="en-US" sz="16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6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600" dirty="0" smtClean="0"/>
            <a:t>4. Edge detection by Sobel operator</a:t>
          </a:r>
          <a:endParaRPr lang="en-US" sz="16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6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600"/>
        </a:p>
      </dgm:t>
    </dgm:pt>
    <dgm:pt modelId="{1383E40D-4BC0-427F-9E31-4819CE332D5A}">
      <dgm:prSet custT="1"/>
      <dgm:spPr/>
      <dgm:t>
        <a:bodyPr/>
        <a:lstStyle/>
        <a:p>
          <a:r>
            <a:rPr lang="en-US" sz="1600" dirty="0" smtClean="0"/>
            <a:t>5. Candidate plate area detection by Morphological opening and closing operation</a:t>
          </a:r>
          <a:endParaRPr lang="en-US" sz="1600" dirty="0"/>
        </a:p>
      </dgm:t>
    </dgm:pt>
    <dgm:pt modelId="{CCBDADC4-5CF0-404C-8DF8-ACB2F7D49772}" type="parTrans" cxnId="{63531AB9-5E83-41C0-902F-B4AB3EA86507}">
      <dgm:prSet/>
      <dgm:spPr/>
      <dgm:t>
        <a:bodyPr/>
        <a:lstStyle/>
        <a:p>
          <a:endParaRPr lang="en-US" sz="1600"/>
        </a:p>
      </dgm:t>
    </dgm:pt>
    <dgm:pt modelId="{4258342E-1F62-44D5-B34F-659A5965EF19}" type="sibTrans" cxnId="{63531AB9-5E83-41C0-902F-B4AB3EA8650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96C9A54B-0593-4FA4-850A-61537B8A2ABB}">
      <dgm:prSet custT="1"/>
      <dgm:spPr/>
      <dgm:t>
        <a:bodyPr/>
        <a:lstStyle/>
        <a:p>
          <a:r>
            <a:rPr lang="en-US" sz="1600" dirty="0" smtClean="0"/>
            <a:t>6. Actual number plate extraction</a:t>
          </a:r>
          <a:endParaRPr lang="en-US" sz="1600" dirty="0"/>
        </a:p>
      </dgm:t>
    </dgm:pt>
    <dgm:pt modelId="{196F2AC9-CF9D-4267-AEBA-4D4565F5C450}" type="parTrans" cxnId="{8FB2D328-22F6-4BF0-9836-4C1992AC2A5D}">
      <dgm:prSet/>
      <dgm:spPr/>
      <dgm:t>
        <a:bodyPr/>
        <a:lstStyle/>
        <a:p>
          <a:endParaRPr lang="en-US" sz="1600"/>
        </a:p>
      </dgm:t>
    </dgm:pt>
    <dgm:pt modelId="{CB0A6802-91B0-40E6-A2E0-6655E5FD099E}" type="sibTrans" cxnId="{8FB2D328-22F6-4BF0-9836-4C1992AC2A5D}">
      <dgm:prSet/>
      <dgm:spPr/>
      <dgm:t>
        <a:bodyPr/>
        <a:lstStyle/>
        <a:p>
          <a:endParaRPr lang="en-US" sz="16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14ECB826-EA08-4D4A-A416-AE077AE9D750}" type="pres">
      <dgm:prSet presAssocID="{1383E40D-4BC0-427F-9E31-4819CE332D5A}" presName="node" presStyleLbl="node1" presStyleIdx="4" presStyleCnt="6" custScaleX="101358" custScaleY="1079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44592-B831-4C7C-B0D7-F160EBAF0A91}" type="pres">
      <dgm:prSet presAssocID="{4258342E-1F62-44D5-B34F-659A5965EF19}" presName="sibTrans" presStyleLbl="sibTrans2D1" presStyleIdx="4" presStyleCnt="5"/>
      <dgm:spPr/>
      <dgm:t>
        <a:bodyPr/>
        <a:lstStyle/>
        <a:p>
          <a:endParaRPr lang="en-US"/>
        </a:p>
      </dgm:t>
    </dgm:pt>
    <dgm:pt modelId="{1FCD418C-F12A-4836-9F5F-79F8D2F7C5CB}" type="pres">
      <dgm:prSet presAssocID="{4258342E-1F62-44D5-B34F-659A5965EF19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B37FAFB3-2C19-4302-B5A2-2A2E46297A73}" type="pres">
      <dgm:prSet presAssocID="{96C9A54B-0593-4FA4-850A-61537B8A2AB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7617ED-F4B3-4048-868F-53BCF5F9D4C5}" type="presOf" srcId="{FB3C507D-5993-434A-BA91-040709DC7AEB}" destId="{9294ACFD-D784-4D0C-AA0C-FF41337E9B6A}" srcOrd="0" destOrd="0" presId="urn:microsoft.com/office/officeart/2005/8/layout/process5"/>
    <dgm:cxn modelId="{13A81701-16E2-41C5-BA98-1272E83F7094}" type="presOf" srcId="{D035FF82-4A23-497A-8FFB-978838FF740E}" destId="{30AB5BA6-8526-4667-8441-72D672C64182}" srcOrd="0" destOrd="0" presId="urn:microsoft.com/office/officeart/2005/8/layout/process5"/>
    <dgm:cxn modelId="{8FB2D328-22F6-4BF0-9836-4C1992AC2A5D}" srcId="{56D94D85-FC2F-4EDC-A675-1724682AAF84}" destId="{96C9A54B-0593-4FA4-850A-61537B8A2ABB}" srcOrd="5" destOrd="0" parTransId="{196F2AC9-CF9D-4267-AEBA-4D4565F5C450}" sibTransId="{CB0A6802-91B0-40E6-A2E0-6655E5FD099E}"/>
    <dgm:cxn modelId="{40AC0E46-FFC0-4C2B-9933-B20CC7459042}" type="presOf" srcId="{87CC1BAD-C460-41CE-BF72-B4577BD43003}" destId="{2FBAA07B-6760-44CD-91A1-CE21E55B3D26}" srcOrd="0" destOrd="0" presId="urn:microsoft.com/office/officeart/2005/8/layout/process5"/>
    <dgm:cxn modelId="{2D34BF6C-3591-4A54-80FF-84AFB913B9C0}" type="presOf" srcId="{4258342E-1F62-44D5-B34F-659A5965EF19}" destId="{1FCD418C-F12A-4836-9F5F-79F8D2F7C5CB}" srcOrd="1" destOrd="0" presId="urn:microsoft.com/office/officeart/2005/8/layout/process5"/>
    <dgm:cxn modelId="{5C3046DC-47D4-477D-A50B-3B9938095DC9}" type="presOf" srcId="{4258342E-1F62-44D5-B34F-659A5965EF19}" destId="{10344592-B831-4C7C-B0D7-F160EBAF0A91}" srcOrd="0" destOrd="0" presId="urn:microsoft.com/office/officeart/2005/8/layout/process5"/>
    <dgm:cxn modelId="{3B46AFA6-8698-4093-B92C-2638F12584E8}" type="presOf" srcId="{1383E40D-4BC0-427F-9E31-4819CE332D5A}" destId="{14ECB826-EA08-4D4A-A416-AE077AE9D750}" srcOrd="0" destOrd="0" presId="urn:microsoft.com/office/officeart/2005/8/layout/process5"/>
    <dgm:cxn modelId="{DBEEC4D7-D7F4-43D8-8A20-21AF0A6B78AC}" type="presOf" srcId="{96C9A54B-0593-4FA4-850A-61537B8A2ABB}" destId="{B37FAFB3-2C19-4302-B5A2-2A2E46297A73}" srcOrd="0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F7A2E551-08C6-40ED-8E89-8473581BC16B}" type="presOf" srcId="{DD96A292-023C-4588-81AA-E39BC92C53C8}" destId="{A174F1E5-F472-425C-8D42-059E6261DD50}" srcOrd="0" destOrd="0" presId="urn:microsoft.com/office/officeart/2005/8/layout/process5"/>
    <dgm:cxn modelId="{653A7E71-384F-45A2-9EC6-D2359B4BD490}" type="presOf" srcId="{DD96A292-023C-4588-81AA-E39BC92C53C8}" destId="{E7A5B615-29F6-4759-B713-44F8A20C37D4}" srcOrd="1" destOrd="0" presId="urn:microsoft.com/office/officeart/2005/8/layout/process5"/>
    <dgm:cxn modelId="{63531AB9-5E83-41C0-902F-B4AB3EA86507}" srcId="{56D94D85-FC2F-4EDC-A675-1724682AAF84}" destId="{1383E40D-4BC0-427F-9E31-4819CE332D5A}" srcOrd="4" destOrd="0" parTransId="{CCBDADC4-5CF0-404C-8DF8-ACB2F7D49772}" sibTransId="{4258342E-1F62-44D5-B34F-659A5965EF19}"/>
    <dgm:cxn modelId="{DF7C25DD-476B-46C1-95F5-A8098931439B}" type="presOf" srcId="{4D3AB966-1AA3-40E8-AF98-08C9CD2384C8}" destId="{675796D8-A822-48A5-8ED7-66A2F6752377}" srcOrd="1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41AF1AC7-2BFA-4BFD-88EC-4F967C228B71}" type="presOf" srcId="{B48AB918-9233-40C1-B0CF-91C73C710833}" destId="{E5468C76-C9D2-4769-84CF-482F6838BEC4}" srcOrd="0" destOrd="0" presId="urn:microsoft.com/office/officeart/2005/8/layout/process5"/>
    <dgm:cxn modelId="{7624E2F9-C6B5-46BA-B5EB-B750EB46B713}" type="presOf" srcId="{C906D09C-C60F-48E4-87F9-CC336233EBDF}" destId="{08934BC7-A722-4B50-AECA-C0C02ABBB34D}" srcOrd="0" destOrd="0" presId="urn:microsoft.com/office/officeart/2005/8/layout/process5"/>
    <dgm:cxn modelId="{640CCB73-0EF0-4DB3-926B-170470A077D9}" type="presOf" srcId="{4D3AB966-1AA3-40E8-AF98-08C9CD2384C8}" destId="{0094DA21-938E-4584-B9FB-03C0193C9E14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15C3543F-CF8B-4C4C-9C4D-DAD9944A9D7F}" type="presOf" srcId="{56D94D85-FC2F-4EDC-A675-1724682AAF84}" destId="{2BB92742-7F56-46D2-AD55-4BCFC6A246B7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A1151C85-05D2-42B8-B255-B5E45EBAF86A}" type="presOf" srcId="{87CC1BAD-C460-41CE-BF72-B4577BD43003}" destId="{9F9F12FA-78E3-4E93-8914-46A40378BD1D}" srcOrd="1" destOrd="0" presId="urn:microsoft.com/office/officeart/2005/8/layout/process5"/>
    <dgm:cxn modelId="{B58A5775-CEA2-423D-9586-377D08AF675B}" type="presOf" srcId="{7D366E1F-3E2D-4A32-B4CC-446BAA9FE1F9}" destId="{E3D90FE5-99F3-4010-AF78-A8E3056DFCEC}" srcOrd="0" destOrd="0" presId="urn:microsoft.com/office/officeart/2005/8/layout/process5"/>
    <dgm:cxn modelId="{6D061113-DA7D-4C5E-9D8E-A8311F52AE3A}" type="presOf" srcId="{D035FF82-4A23-497A-8FFB-978838FF740E}" destId="{57A9B1DC-2A4F-4F59-89F8-A597195C875F}" srcOrd="1" destOrd="0" presId="urn:microsoft.com/office/officeart/2005/8/layout/process5"/>
    <dgm:cxn modelId="{DA04386A-A86E-4F6D-B548-AEEDCFC73849}" type="presParOf" srcId="{2BB92742-7F56-46D2-AD55-4BCFC6A246B7}" destId="{9294ACFD-D784-4D0C-AA0C-FF41337E9B6A}" srcOrd="0" destOrd="0" presId="urn:microsoft.com/office/officeart/2005/8/layout/process5"/>
    <dgm:cxn modelId="{03249FEB-6256-40D1-B62B-6275A2CF2028}" type="presParOf" srcId="{2BB92742-7F56-46D2-AD55-4BCFC6A246B7}" destId="{0094DA21-938E-4584-B9FB-03C0193C9E14}" srcOrd="1" destOrd="0" presId="urn:microsoft.com/office/officeart/2005/8/layout/process5"/>
    <dgm:cxn modelId="{B3EB753C-A7D5-4B94-8140-62A9C4BA7405}" type="presParOf" srcId="{0094DA21-938E-4584-B9FB-03C0193C9E14}" destId="{675796D8-A822-48A5-8ED7-66A2F6752377}" srcOrd="0" destOrd="0" presId="urn:microsoft.com/office/officeart/2005/8/layout/process5"/>
    <dgm:cxn modelId="{0F075E69-5A41-4B78-B422-FCE57A75D2D7}" type="presParOf" srcId="{2BB92742-7F56-46D2-AD55-4BCFC6A246B7}" destId="{E3D90FE5-99F3-4010-AF78-A8E3056DFCEC}" srcOrd="2" destOrd="0" presId="urn:microsoft.com/office/officeart/2005/8/layout/process5"/>
    <dgm:cxn modelId="{C443B3C0-CDD4-4C67-9AFF-5733DBAC875D}" type="presParOf" srcId="{2BB92742-7F56-46D2-AD55-4BCFC6A246B7}" destId="{30AB5BA6-8526-4667-8441-72D672C64182}" srcOrd="3" destOrd="0" presId="urn:microsoft.com/office/officeart/2005/8/layout/process5"/>
    <dgm:cxn modelId="{FA2E549F-D215-4527-A327-1990218EE518}" type="presParOf" srcId="{30AB5BA6-8526-4667-8441-72D672C64182}" destId="{57A9B1DC-2A4F-4F59-89F8-A597195C875F}" srcOrd="0" destOrd="0" presId="urn:microsoft.com/office/officeart/2005/8/layout/process5"/>
    <dgm:cxn modelId="{60096AEE-4638-4BF9-BB16-2712FC09747A}" type="presParOf" srcId="{2BB92742-7F56-46D2-AD55-4BCFC6A246B7}" destId="{08934BC7-A722-4B50-AECA-C0C02ABBB34D}" srcOrd="4" destOrd="0" presId="urn:microsoft.com/office/officeart/2005/8/layout/process5"/>
    <dgm:cxn modelId="{2A69E869-88AC-43BD-950F-D034F16CA35F}" type="presParOf" srcId="{2BB92742-7F56-46D2-AD55-4BCFC6A246B7}" destId="{A174F1E5-F472-425C-8D42-059E6261DD50}" srcOrd="5" destOrd="0" presId="urn:microsoft.com/office/officeart/2005/8/layout/process5"/>
    <dgm:cxn modelId="{8761BF82-FF93-4DD8-ACB9-67387CE33C8F}" type="presParOf" srcId="{A174F1E5-F472-425C-8D42-059E6261DD50}" destId="{E7A5B615-29F6-4759-B713-44F8A20C37D4}" srcOrd="0" destOrd="0" presId="urn:microsoft.com/office/officeart/2005/8/layout/process5"/>
    <dgm:cxn modelId="{0B26DF52-55C2-47B6-9E82-5F83EB631094}" type="presParOf" srcId="{2BB92742-7F56-46D2-AD55-4BCFC6A246B7}" destId="{E5468C76-C9D2-4769-84CF-482F6838BEC4}" srcOrd="6" destOrd="0" presId="urn:microsoft.com/office/officeart/2005/8/layout/process5"/>
    <dgm:cxn modelId="{243486E0-5FE5-47F4-8CC3-4711A4E97DDD}" type="presParOf" srcId="{2BB92742-7F56-46D2-AD55-4BCFC6A246B7}" destId="{2FBAA07B-6760-44CD-91A1-CE21E55B3D26}" srcOrd="7" destOrd="0" presId="urn:microsoft.com/office/officeart/2005/8/layout/process5"/>
    <dgm:cxn modelId="{ABF9C740-8A59-4F46-9A18-D022CEE1752C}" type="presParOf" srcId="{2FBAA07B-6760-44CD-91A1-CE21E55B3D26}" destId="{9F9F12FA-78E3-4E93-8914-46A40378BD1D}" srcOrd="0" destOrd="0" presId="urn:microsoft.com/office/officeart/2005/8/layout/process5"/>
    <dgm:cxn modelId="{627C1C75-4457-4D9D-9132-49B46FFBA28F}" type="presParOf" srcId="{2BB92742-7F56-46D2-AD55-4BCFC6A246B7}" destId="{14ECB826-EA08-4D4A-A416-AE077AE9D750}" srcOrd="8" destOrd="0" presId="urn:microsoft.com/office/officeart/2005/8/layout/process5"/>
    <dgm:cxn modelId="{E088E562-0E97-4FB3-9BFB-A9CDDB2ABD80}" type="presParOf" srcId="{2BB92742-7F56-46D2-AD55-4BCFC6A246B7}" destId="{10344592-B831-4C7C-B0D7-F160EBAF0A91}" srcOrd="9" destOrd="0" presId="urn:microsoft.com/office/officeart/2005/8/layout/process5"/>
    <dgm:cxn modelId="{35E9639F-C445-4C2C-BE2A-B39B0029FDAA}" type="presParOf" srcId="{10344592-B831-4C7C-B0D7-F160EBAF0A91}" destId="{1FCD418C-F12A-4836-9F5F-79F8D2F7C5CB}" srcOrd="0" destOrd="0" presId="urn:microsoft.com/office/officeart/2005/8/layout/process5"/>
    <dgm:cxn modelId="{31FACD8B-3ADE-4F7B-B36D-1E94B5D82827}" type="presParOf" srcId="{2BB92742-7F56-46D2-AD55-4BCFC6A246B7}" destId="{B37FAFB3-2C19-4302-B5A2-2A2E46297A73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600" dirty="0" smtClean="0"/>
            <a:t>1. Input Vehicle image</a:t>
          </a:r>
          <a:endParaRPr lang="en-US" sz="16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6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600" dirty="0" smtClean="0"/>
            <a:t>2. RGB to Grayscale conversion</a:t>
          </a:r>
          <a:endParaRPr lang="en-US" sz="16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6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600" dirty="0" smtClean="0"/>
            <a:t>3. Noise removal</a:t>
          </a:r>
          <a:endParaRPr lang="en-US" sz="16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6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600" dirty="0" smtClean="0"/>
            <a:t>4. Edge detection by Sobel operator</a:t>
          </a:r>
          <a:endParaRPr lang="en-US" sz="16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6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600"/>
        </a:p>
      </dgm:t>
    </dgm:pt>
    <dgm:pt modelId="{1383E40D-4BC0-427F-9E31-4819CE332D5A}">
      <dgm:prSet custT="1"/>
      <dgm:spPr/>
      <dgm:t>
        <a:bodyPr/>
        <a:lstStyle/>
        <a:p>
          <a:r>
            <a:rPr lang="en-US" sz="1600" dirty="0" smtClean="0"/>
            <a:t>5. Candidate plate area detection by Morphological opening and closing operation</a:t>
          </a:r>
          <a:endParaRPr lang="en-US" sz="1600" dirty="0"/>
        </a:p>
      </dgm:t>
    </dgm:pt>
    <dgm:pt modelId="{CCBDADC4-5CF0-404C-8DF8-ACB2F7D49772}" type="parTrans" cxnId="{63531AB9-5E83-41C0-902F-B4AB3EA86507}">
      <dgm:prSet/>
      <dgm:spPr/>
      <dgm:t>
        <a:bodyPr/>
        <a:lstStyle/>
        <a:p>
          <a:endParaRPr lang="en-US" sz="1600"/>
        </a:p>
      </dgm:t>
    </dgm:pt>
    <dgm:pt modelId="{4258342E-1F62-44D5-B34F-659A5965EF19}" type="sibTrans" cxnId="{63531AB9-5E83-41C0-902F-B4AB3EA8650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96C9A54B-0593-4FA4-850A-61537B8A2ABB}">
      <dgm:prSet custT="1"/>
      <dgm:spPr/>
      <dgm:t>
        <a:bodyPr/>
        <a:lstStyle/>
        <a:p>
          <a:r>
            <a:rPr lang="en-US" sz="1600" dirty="0" smtClean="0"/>
            <a:t>6. Actual number plate extraction</a:t>
          </a:r>
          <a:endParaRPr lang="en-US" sz="1600" dirty="0"/>
        </a:p>
      </dgm:t>
    </dgm:pt>
    <dgm:pt modelId="{196F2AC9-CF9D-4267-AEBA-4D4565F5C450}" type="parTrans" cxnId="{8FB2D328-22F6-4BF0-9836-4C1992AC2A5D}">
      <dgm:prSet/>
      <dgm:spPr/>
      <dgm:t>
        <a:bodyPr/>
        <a:lstStyle/>
        <a:p>
          <a:endParaRPr lang="en-US" sz="1600"/>
        </a:p>
      </dgm:t>
    </dgm:pt>
    <dgm:pt modelId="{CB0A6802-91B0-40E6-A2E0-6655E5FD099E}" type="sibTrans" cxnId="{8FB2D328-22F6-4BF0-9836-4C1992AC2A5D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9C13ECB3-3D41-4E77-BB5C-A9B7B7E075DC}">
      <dgm:prSet custT="1"/>
      <dgm:spPr/>
      <dgm:t>
        <a:bodyPr/>
        <a:lstStyle/>
        <a:p>
          <a:r>
            <a:rPr lang="en-US" sz="1600" dirty="0" smtClean="0"/>
            <a:t>7. Plate resizing</a:t>
          </a:r>
          <a:endParaRPr lang="en-US" sz="1600" dirty="0"/>
        </a:p>
      </dgm:t>
    </dgm:pt>
    <dgm:pt modelId="{B5909BEE-75EE-4256-9D24-48F39D1A5BA0}" type="parTrans" cxnId="{3A906A5B-6BBD-464C-A952-8A24AAC119E1}">
      <dgm:prSet/>
      <dgm:spPr/>
      <dgm:t>
        <a:bodyPr/>
        <a:lstStyle/>
        <a:p>
          <a:endParaRPr lang="en-US" sz="1600"/>
        </a:p>
      </dgm:t>
    </dgm:pt>
    <dgm:pt modelId="{EEC295E2-E764-437B-82A9-E9B4BB9582AB}" type="sibTrans" cxnId="{3A906A5B-6BBD-464C-A952-8A24AAC119E1}">
      <dgm:prSet/>
      <dgm:spPr/>
      <dgm:t>
        <a:bodyPr/>
        <a:lstStyle/>
        <a:p>
          <a:endParaRPr lang="en-US" sz="16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7" custScaleX="110879" custLinFactNeighborX="1799" custLinFactNeighborY="1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6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7" custScaleX="1093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14ECB826-EA08-4D4A-A416-AE077AE9D750}" type="pres">
      <dgm:prSet presAssocID="{1383E40D-4BC0-427F-9E31-4819CE332D5A}" presName="node" presStyleLbl="node1" presStyleIdx="4" presStyleCnt="7" custScaleX="115732" custScaleY="1373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44592-B831-4C7C-B0D7-F160EBAF0A91}" type="pres">
      <dgm:prSet presAssocID="{4258342E-1F62-44D5-B34F-659A5965EF19}" presName="sibTrans" presStyleLbl="sibTrans2D1" presStyleIdx="4" presStyleCnt="6"/>
      <dgm:spPr/>
      <dgm:t>
        <a:bodyPr/>
        <a:lstStyle/>
        <a:p>
          <a:endParaRPr lang="en-US"/>
        </a:p>
      </dgm:t>
    </dgm:pt>
    <dgm:pt modelId="{1FCD418C-F12A-4836-9F5F-79F8D2F7C5CB}" type="pres">
      <dgm:prSet presAssocID="{4258342E-1F62-44D5-B34F-659A5965EF19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37FAFB3-2C19-4302-B5A2-2A2E46297A73}" type="pres">
      <dgm:prSet presAssocID="{96C9A54B-0593-4FA4-850A-61537B8A2AB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626D91-7B8E-4FD5-88F7-FEF4B9EBF72B}" type="pres">
      <dgm:prSet presAssocID="{CB0A6802-91B0-40E6-A2E0-6655E5FD099E}" presName="sibTrans" presStyleLbl="sibTrans2D1" presStyleIdx="5" presStyleCnt="6"/>
      <dgm:spPr/>
      <dgm:t>
        <a:bodyPr/>
        <a:lstStyle/>
        <a:p>
          <a:endParaRPr lang="en-US"/>
        </a:p>
      </dgm:t>
    </dgm:pt>
    <dgm:pt modelId="{DDF3CDA1-B818-4391-813E-5B28DA699034}" type="pres">
      <dgm:prSet presAssocID="{CB0A6802-91B0-40E6-A2E0-6655E5FD099E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5ADF9B53-ECDE-4161-8368-C575DA7D3E30}" type="pres">
      <dgm:prSet presAssocID="{9C13ECB3-3D41-4E77-BB5C-A9B7B7E075DC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0A7BCD6-1D8A-4C4D-99EB-A1AECAF47E60}" type="presOf" srcId="{CB0A6802-91B0-40E6-A2E0-6655E5FD099E}" destId="{F8626D91-7B8E-4FD5-88F7-FEF4B9EBF72B}" srcOrd="0" destOrd="0" presId="urn:microsoft.com/office/officeart/2005/8/layout/process5"/>
    <dgm:cxn modelId="{8FB2D328-22F6-4BF0-9836-4C1992AC2A5D}" srcId="{56D94D85-FC2F-4EDC-A675-1724682AAF84}" destId="{96C9A54B-0593-4FA4-850A-61537B8A2ABB}" srcOrd="5" destOrd="0" parTransId="{196F2AC9-CF9D-4267-AEBA-4D4565F5C450}" sibTransId="{CB0A6802-91B0-40E6-A2E0-6655E5FD099E}"/>
    <dgm:cxn modelId="{86670E30-4F8B-4D57-A491-BBA5C0E27DA0}" type="presOf" srcId="{1383E40D-4BC0-427F-9E31-4819CE332D5A}" destId="{14ECB826-EA08-4D4A-A416-AE077AE9D750}" srcOrd="0" destOrd="0" presId="urn:microsoft.com/office/officeart/2005/8/layout/process5"/>
    <dgm:cxn modelId="{BC41D683-ED77-495A-BFC8-8E35527F6719}" type="presOf" srcId="{D035FF82-4A23-497A-8FFB-978838FF740E}" destId="{57A9B1DC-2A4F-4F59-89F8-A597195C875F}" srcOrd="1" destOrd="0" presId="urn:microsoft.com/office/officeart/2005/8/layout/process5"/>
    <dgm:cxn modelId="{B3799509-A4FB-4A61-9479-16EC3DC9B59B}" type="presOf" srcId="{DD96A292-023C-4588-81AA-E39BC92C53C8}" destId="{E7A5B615-29F6-4759-B713-44F8A20C37D4}" srcOrd="1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99C5B654-EC30-426C-8B12-E636971AA21A}" type="presOf" srcId="{4258342E-1F62-44D5-B34F-659A5965EF19}" destId="{1FCD418C-F12A-4836-9F5F-79F8D2F7C5CB}" srcOrd="1" destOrd="0" presId="urn:microsoft.com/office/officeart/2005/8/layout/process5"/>
    <dgm:cxn modelId="{6059FB71-D87F-4EC8-9F00-56DE5C6587C0}" type="presOf" srcId="{B48AB918-9233-40C1-B0CF-91C73C710833}" destId="{E5468C76-C9D2-4769-84CF-482F6838BEC4}" srcOrd="0" destOrd="0" presId="urn:microsoft.com/office/officeart/2005/8/layout/process5"/>
    <dgm:cxn modelId="{63531AB9-5E83-41C0-902F-B4AB3EA86507}" srcId="{56D94D85-FC2F-4EDC-A675-1724682AAF84}" destId="{1383E40D-4BC0-427F-9E31-4819CE332D5A}" srcOrd="4" destOrd="0" parTransId="{CCBDADC4-5CF0-404C-8DF8-ACB2F7D49772}" sibTransId="{4258342E-1F62-44D5-B34F-659A5965EF19}"/>
    <dgm:cxn modelId="{FE61F85E-D3EB-40E6-BCE5-DE8B9CCF34F1}" type="presOf" srcId="{C906D09C-C60F-48E4-87F9-CC336233EBDF}" destId="{08934BC7-A722-4B50-AECA-C0C02ABBB34D}" srcOrd="0" destOrd="0" presId="urn:microsoft.com/office/officeart/2005/8/layout/process5"/>
    <dgm:cxn modelId="{73143D24-8B24-4CA9-8E9B-360AC24A0BBB}" type="presOf" srcId="{4D3AB966-1AA3-40E8-AF98-08C9CD2384C8}" destId="{675796D8-A822-48A5-8ED7-66A2F6752377}" srcOrd="1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44364E76-2C23-451C-9C66-2CA2C2DC92D9}" type="presOf" srcId="{96C9A54B-0593-4FA4-850A-61537B8A2ABB}" destId="{B37FAFB3-2C19-4302-B5A2-2A2E46297A73}" srcOrd="0" destOrd="0" presId="urn:microsoft.com/office/officeart/2005/8/layout/process5"/>
    <dgm:cxn modelId="{F9A69187-0651-4347-9591-BC11C17359B0}" type="presOf" srcId="{7D366E1F-3E2D-4A32-B4CC-446BAA9FE1F9}" destId="{E3D90FE5-99F3-4010-AF78-A8E3056DFCEC}" srcOrd="0" destOrd="0" presId="urn:microsoft.com/office/officeart/2005/8/layout/process5"/>
    <dgm:cxn modelId="{7F535A9B-0988-4E84-9763-B218BAE7DDFB}" type="presOf" srcId="{FB3C507D-5993-434A-BA91-040709DC7AEB}" destId="{9294ACFD-D784-4D0C-AA0C-FF41337E9B6A}" srcOrd="0" destOrd="0" presId="urn:microsoft.com/office/officeart/2005/8/layout/process5"/>
    <dgm:cxn modelId="{71923744-986B-4D1E-AF83-C9CC6C51214E}" type="presOf" srcId="{87CC1BAD-C460-41CE-BF72-B4577BD43003}" destId="{9F9F12FA-78E3-4E93-8914-46A40378BD1D}" srcOrd="1" destOrd="0" presId="urn:microsoft.com/office/officeart/2005/8/layout/process5"/>
    <dgm:cxn modelId="{32D2C111-FEC6-4A44-BDF4-0D0110D4023E}" type="presOf" srcId="{56D94D85-FC2F-4EDC-A675-1724682AAF84}" destId="{2BB92742-7F56-46D2-AD55-4BCFC6A246B7}" srcOrd="0" destOrd="0" presId="urn:microsoft.com/office/officeart/2005/8/layout/process5"/>
    <dgm:cxn modelId="{7BA2670B-2202-4D85-BECB-DA5ABD467222}" type="presOf" srcId="{CB0A6802-91B0-40E6-A2E0-6655E5FD099E}" destId="{DDF3CDA1-B818-4391-813E-5B28DA699034}" srcOrd="1" destOrd="0" presId="urn:microsoft.com/office/officeart/2005/8/layout/process5"/>
    <dgm:cxn modelId="{9EC41AAF-5453-4AFE-A2B5-2300F5BB7997}" type="presOf" srcId="{4D3AB966-1AA3-40E8-AF98-08C9CD2384C8}" destId="{0094DA21-938E-4584-B9FB-03C0193C9E14}" srcOrd="0" destOrd="0" presId="urn:microsoft.com/office/officeart/2005/8/layout/process5"/>
    <dgm:cxn modelId="{79AEAC2C-5899-4174-BC88-210C5BC589DE}" type="presOf" srcId="{9C13ECB3-3D41-4E77-BB5C-A9B7B7E075DC}" destId="{5ADF9B53-ECDE-4161-8368-C575DA7D3E30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F6A4EE91-7B52-42EE-ADD9-197740B7228A}" type="presOf" srcId="{4258342E-1F62-44D5-B34F-659A5965EF19}" destId="{10344592-B831-4C7C-B0D7-F160EBAF0A91}" srcOrd="0" destOrd="0" presId="urn:microsoft.com/office/officeart/2005/8/layout/process5"/>
    <dgm:cxn modelId="{3A906A5B-6BBD-464C-A952-8A24AAC119E1}" srcId="{56D94D85-FC2F-4EDC-A675-1724682AAF84}" destId="{9C13ECB3-3D41-4E77-BB5C-A9B7B7E075DC}" srcOrd="6" destOrd="0" parTransId="{B5909BEE-75EE-4256-9D24-48F39D1A5BA0}" sibTransId="{EEC295E2-E764-437B-82A9-E9B4BB9582AB}"/>
    <dgm:cxn modelId="{1CEF3207-970B-4D07-AEC7-3B80EB80679D}" type="presOf" srcId="{87CC1BAD-C460-41CE-BF72-B4577BD43003}" destId="{2FBAA07B-6760-44CD-91A1-CE21E55B3D26}" srcOrd="0" destOrd="0" presId="urn:microsoft.com/office/officeart/2005/8/layout/process5"/>
    <dgm:cxn modelId="{69DAEC31-25DC-4B89-BAC2-D6C7A6F69996}" type="presOf" srcId="{D035FF82-4A23-497A-8FFB-978838FF740E}" destId="{30AB5BA6-8526-4667-8441-72D672C64182}" srcOrd="0" destOrd="0" presId="urn:microsoft.com/office/officeart/2005/8/layout/process5"/>
    <dgm:cxn modelId="{DCD32E11-5F57-4B16-B26B-765E45185B5D}" type="presOf" srcId="{DD96A292-023C-4588-81AA-E39BC92C53C8}" destId="{A174F1E5-F472-425C-8D42-059E6261DD50}" srcOrd="0" destOrd="0" presId="urn:microsoft.com/office/officeart/2005/8/layout/process5"/>
    <dgm:cxn modelId="{94556CE3-17E2-47E5-8CDA-EA377E498637}" type="presParOf" srcId="{2BB92742-7F56-46D2-AD55-4BCFC6A246B7}" destId="{9294ACFD-D784-4D0C-AA0C-FF41337E9B6A}" srcOrd="0" destOrd="0" presId="urn:microsoft.com/office/officeart/2005/8/layout/process5"/>
    <dgm:cxn modelId="{91111F0C-6DB6-4110-82BC-F03AE7351CB5}" type="presParOf" srcId="{2BB92742-7F56-46D2-AD55-4BCFC6A246B7}" destId="{0094DA21-938E-4584-B9FB-03C0193C9E14}" srcOrd="1" destOrd="0" presId="urn:microsoft.com/office/officeart/2005/8/layout/process5"/>
    <dgm:cxn modelId="{B2881F1E-BFCF-41AE-ADB9-5C999888DBD7}" type="presParOf" srcId="{0094DA21-938E-4584-B9FB-03C0193C9E14}" destId="{675796D8-A822-48A5-8ED7-66A2F6752377}" srcOrd="0" destOrd="0" presId="urn:microsoft.com/office/officeart/2005/8/layout/process5"/>
    <dgm:cxn modelId="{5BADAA52-BB72-42ED-8D63-CB5199A64C16}" type="presParOf" srcId="{2BB92742-7F56-46D2-AD55-4BCFC6A246B7}" destId="{E3D90FE5-99F3-4010-AF78-A8E3056DFCEC}" srcOrd="2" destOrd="0" presId="urn:microsoft.com/office/officeart/2005/8/layout/process5"/>
    <dgm:cxn modelId="{A030F95C-85E4-4588-AA0E-0D9D37DD0FF9}" type="presParOf" srcId="{2BB92742-7F56-46D2-AD55-4BCFC6A246B7}" destId="{30AB5BA6-8526-4667-8441-72D672C64182}" srcOrd="3" destOrd="0" presId="urn:microsoft.com/office/officeart/2005/8/layout/process5"/>
    <dgm:cxn modelId="{0563F2AB-2FBB-40C8-8D1A-D86B30FA921F}" type="presParOf" srcId="{30AB5BA6-8526-4667-8441-72D672C64182}" destId="{57A9B1DC-2A4F-4F59-89F8-A597195C875F}" srcOrd="0" destOrd="0" presId="urn:microsoft.com/office/officeart/2005/8/layout/process5"/>
    <dgm:cxn modelId="{F5870E26-3725-4674-9703-571255D00B1F}" type="presParOf" srcId="{2BB92742-7F56-46D2-AD55-4BCFC6A246B7}" destId="{08934BC7-A722-4B50-AECA-C0C02ABBB34D}" srcOrd="4" destOrd="0" presId="urn:microsoft.com/office/officeart/2005/8/layout/process5"/>
    <dgm:cxn modelId="{03CE2523-E877-42FA-ADAB-97A2A85C8F4B}" type="presParOf" srcId="{2BB92742-7F56-46D2-AD55-4BCFC6A246B7}" destId="{A174F1E5-F472-425C-8D42-059E6261DD50}" srcOrd="5" destOrd="0" presId="urn:microsoft.com/office/officeart/2005/8/layout/process5"/>
    <dgm:cxn modelId="{BE26BA09-E4A5-434E-8D38-39C69292AAF6}" type="presParOf" srcId="{A174F1E5-F472-425C-8D42-059E6261DD50}" destId="{E7A5B615-29F6-4759-B713-44F8A20C37D4}" srcOrd="0" destOrd="0" presId="urn:microsoft.com/office/officeart/2005/8/layout/process5"/>
    <dgm:cxn modelId="{54F293A7-02E1-45E6-822D-9E69CCC80BDE}" type="presParOf" srcId="{2BB92742-7F56-46D2-AD55-4BCFC6A246B7}" destId="{E5468C76-C9D2-4769-84CF-482F6838BEC4}" srcOrd="6" destOrd="0" presId="urn:microsoft.com/office/officeart/2005/8/layout/process5"/>
    <dgm:cxn modelId="{D937015F-CBEE-4D14-9749-D7075AC1F0A7}" type="presParOf" srcId="{2BB92742-7F56-46D2-AD55-4BCFC6A246B7}" destId="{2FBAA07B-6760-44CD-91A1-CE21E55B3D26}" srcOrd="7" destOrd="0" presId="urn:microsoft.com/office/officeart/2005/8/layout/process5"/>
    <dgm:cxn modelId="{E360F210-0F0D-4F6B-8A81-D6F325847073}" type="presParOf" srcId="{2FBAA07B-6760-44CD-91A1-CE21E55B3D26}" destId="{9F9F12FA-78E3-4E93-8914-46A40378BD1D}" srcOrd="0" destOrd="0" presId="urn:microsoft.com/office/officeart/2005/8/layout/process5"/>
    <dgm:cxn modelId="{9B7AC2F0-BF73-48F6-8E5F-B6A2B0152E1B}" type="presParOf" srcId="{2BB92742-7F56-46D2-AD55-4BCFC6A246B7}" destId="{14ECB826-EA08-4D4A-A416-AE077AE9D750}" srcOrd="8" destOrd="0" presId="urn:microsoft.com/office/officeart/2005/8/layout/process5"/>
    <dgm:cxn modelId="{B7334120-7F1C-4288-9D58-75A6C2821E79}" type="presParOf" srcId="{2BB92742-7F56-46D2-AD55-4BCFC6A246B7}" destId="{10344592-B831-4C7C-B0D7-F160EBAF0A91}" srcOrd="9" destOrd="0" presId="urn:microsoft.com/office/officeart/2005/8/layout/process5"/>
    <dgm:cxn modelId="{B13E7CE8-EC30-4728-975E-A382B29CD77A}" type="presParOf" srcId="{10344592-B831-4C7C-B0D7-F160EBAF0A91}" destId="{1FCD418C-F12A-4836-9F5F-79F8D2F7C5CB}" srcOrd="0" destOrd="0" presId="urn:microsoft.com/office/officeart/2005/8/layout/process5"/>
    <dgm:cxn modelId="{6A6B2CA8-8DFF-4B96-A352-C91DDA1A1D08}" type="presParOf" srcId="{2BB92742-7F56-46D2-AD55-4BCFC6A246B7}" destId="{B37FAFB3-2C19-4302-B5A2-2A2E46297A73}" srcOrd="10" destOrd="0" presId="urn:microsoft.com/office/officeart/2005/8/layout/process5"/>
    <dgm:cxn modelId="{17E82B7A-76A9-4BC8-9026-D955CAFE479C}" type="presParOf" srcId="{2BB92742-7F56-46D2-AD55-4BCFC6A246B7}" destId="{F8626D91-7B8E-4FD5-88F7-FEF4B9EBF72B}" srcOrd="11" destOrd="0" presId="urn:microsoft.com/office/officeart/2005/8/layout/process5"/>
    <dgm:cxn modelId="{9A24AC4F-A578-48BF-B508-D0BDD7B54801}" type="presParOf" srcId="{F8626D91-7B8E-4FD5-88F7-FEF4B9EBF72B}" destId="{DDF3CDA1-B818-4391-813E-5B28DA699034}" srcOrd="0" destOrd="0" presId="urn:microsoft.com/office/officeart/2005/8/layout/process5"/>
    <dgm:cxn modelId="{2B5206EA-615A-4EA5-A129-9A8B11F2FF04}" type="presParOf" srcId="{2BB92742-7F56-46D2-AD55-4BCFC6A246B7}" destId="{5ADF9B53-ECDE-4161-8368-C575DA7D3E30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2000" dirty="0" smtClean="0"/>
            <a:t>1. Input Vehicle image</a:t>
          </a:r>
          <a:endParaRPr lang="en-US" sz="20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20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20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2000" dirty="0" smtClean="0"/>
            <a:t>2. RGB to Grayscale conversion</a:t>
          </a:r>
          <a:endParaRPr lang="en-US" sz="20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20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20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1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DA9DAFC-852D-46EF-8404-6B7A5CB00E77}" type="presOf" srcId="{4D3AB966-1AA3-40E8-AF98-08C9CD2384C8}" destId="{0094DA21-938E-4584-B9FB-03C0193C9E14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1E3340FE-6A0F-49F6-970B-E1A077E2D679}" type="presOf" srcId="{FB3C507D-5993-434A-BA91-040709DC7AEB}" destId="{9294ACFD-D784-4D0C-AA0C-FF41337E9B6A}" srcOrd="0" destOrd="0" presId="urn:microsoft.com/office/officeart/2005/8/layout/process5"/>
    <dgm:cxn modelId="{4FC3AD32-8420-438C-B2B6-396B1BAA8E9D}" type="presOf" srcId="{56D94D85-FC2F-4EDC-A675-1724682AAF84}" destId="{2BB92742-7F56-46D2-AD55-4BCFC6A246B7}" srcOrd="0" destOrd="0" presId="urn:microsoft.com/office/officeart/2005/8/layout/process5"/>
    <dgm:cxn modelId="{68C8555B-4AA0-490C-8B08-1FFB8EB71014}" type="presOf" srcId="{7D366E1F-3E2D-4A32-B4CC-446BAA9FE1F9}" destId="{E3D90FE5-99F3-4010-AF78-A8E3056DFCEC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97C225E6-1939-4AD2-B31D-2BD01AA98573}" type="presOf" srcId="{4D3AB966-1AA3-40E8-AF98-08C9CD2384C8}" destId="{675796D8-A822-48A5-8ED7-66A2F6752377}" srcOrd="1" destOrd="0" presId="urn:microsoft.com/office/officeart/2005/8/layout/process5"/>
    <dgm:cxn modelId="{CB2D51C8-9D89-4EE0-AA42-5F08D900D0C9}" type="presParOf" srcId="{2BB92742-7F56-46D2-AD55-4BCFC6A246B7}" destId="{9294ACFD-D784-4D0C-AA0C-FF41337E9B6A}" srcOrd="0" destOrd="0" presId="urn:microsoft.com/office/officeart/2005/8/layout/process5"/>
    <dgm:cxn modelId="{4A07E13C-61E4-4527-9ED4-8F0530DC1F54}" type="presParOf" srcId="{2BB92742-7F56-46D2-AD55-4BCFC6A246B7}" destId="{0094DA21-938E-4584-B9FB-03C0193C9E14}" srcOrd="1" destOrd="0" presId="urn:microsoft.com/office/officeart/2005/8/layout/process5"/>
    <dgm:cxn modelId="{4CD7D208-A371-4A43-916B-AC825C50609C}" type="presParOf" srcId="{0094DA21-938E-4584-B9FB-03C0193C9E14}" destId="{675796D8-A822-48A5-8ED7-66A2F6752377}" srcOrd="0" destOrd="0" presId="urn:microsoft.com/office/officeart/2005/8/layout/process5"/>
    <dgm:cxn modelId="{2A355C2A-065D-419F-BC21-2D3E3002338A}" type="presParOf" srcId="{2BB92742-7F56-46D2-AD55-4BCFC6A246B7}" destId="{E3D90FE5-99F3-4010-AF78-A8E3056DFCEC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400" dirty="0" smtClean="0"/>
            <a:t>1. Input Vehicle image</a:t>
          </a:r>
          <a:endParaRPr lang="en-US" sz="1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4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400" dirty="0" smtClean="0"/>
            <a:t>2. RGB to Grayscale conversion</a:t>
          </a:r>
          <a:endParaRPr lang="en-US" sz="14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4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400" dirty="0" smtClean="0"/>
            <a:t>3. Noise removal</a:t>
          </a:r>
          <a:endParaRPr lang="en-US" sz="14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4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400" dirty="0" smtClean="0"/>
            <a:t>4. Edge detection by Sobel operator</a:t>
          </a:r>
          <a:endParaRPr lang="en-US" sz="14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400"/>
        </a:p>
      </dgm:t>
    </dgm:pt>
    <dgm:pt modelId="{1383E40D-4BC0-427F-9E31-4819CE332D5A}">
      <dgm:prSet custT="1"/>
      <dgm:spPr/>
      <dgm:t>
        <a:bodyPr/>
        <a:lstStyle/>
        <a:p>
          <a:r>
            <a:rPr lang="en-US" sz="1400" dirty="0" smtClean="0"/>
            <a:t>5. Candidate plate area detection by Morphological opening and closing operation</a:t>
          </a:r>
          <a:endParaRPr lang="en-US" sz="1400" dirty="0"/>
        </a:p>
      </dgm:t>
    </dgm:pt>
    <dgm:pt modelId="{CCBDADC4-5CF0-404C-8DF8-ACB2F7D49772}" type="parTrans" cxnId="{63531AB9-5E83-41C0-902F-B4AB3EA86507}">
      <dgm:prSet/>
      <dgm:spPr/>
      <dgm:t>
        <a:bodyPr/>
        <a:lstStyle/>
        <a:p>
          <a:endParaRPr lang="en-US" sz="1400"/>
        </a:p>
      </dgm:t>
    </dgm:pt>
    <dgm:pt modelId="{4258342E-1F62-44D5-B34F-659A5965EF19}" type="sibTrans" cxnId="{63531AB9-5E83-41C0-902F-B4AB3EA8650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96C9A54B-0593-4FA4-850A-61537B8A2ABB}">
      <dgm:prSet custT="1"/>
      <dgm:spPr/>
      <dgm:t>
        <a:bodyPr/>
        <a:lstStyle/>
        <a:p>
          <a:r>
            <a:rPr lang="en-US" sz="1400" dirty="0" smtClean="0"/>
            <a:t>6. Actual number plate extraction</a:t>
          </a:r>
          <a:endParaRPr lang="en-US" sz="1400" dirty="0"/>
        </a:p>
      </dgm:t>
    </dgm:pt>
    <dgm:pt modelId="{196F2AC9-CF9D-4267-AEBA-4D4565F5C450}" type="parTrans" cxnId="{8FB2D328-22F6-4BF0-9836-4C1992AC2A5D}">
      <dgm:prSet/>
      <dgm:spPr/>
      <dgm:t>
        <a:bodyPr/>
        <a:lstStyle/>
        <a:p>
          <a:endParaRPr lang="en-US" sz="1400"/>
        </a:p>
      </dgm:t>
    </dgm:pt>
    <dgm:pt modelId="{CB0A6802-91B0-40E6-A2E0-6655E5FD099E}" type="sibTrans" cxnId="{8FB2D328-22F6-4BF0-9836-4C1992AC2A5D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9C13ECB3-3D41-4E77-BB5C-A9B7B7E075DC}">
      <dgm:prSet custT="1"/>
      <dgm:spPr/>
      <dgm:t>
        <a:bodyPr/>
        <a:lstStyle/>
        <a:p>
          <a:r>
            <a:rPr lang="en-US" sz="1400" dirty="0" smtClean="0"/>
            <a:t>7. Plate resizing</a:t>
          </a:r>
          <a:endParaRPr lang="en-US" sz="1400" dirty="0"/>
        </a:p>
      </dgm:t>
    </dgm:pt>
    <dgm:pt modelId="{B5909BEE-75EE-4256-9D24-48F39D1A5BA0}" type="parTrans" cxnId="{3A906A5B-6BBD-464C-A952-8A24AAC119E1}">
      <dgm:prSet/>
      <dgm:spPr/>
      <dgm:t>
        <a:bodyPr/>
        <a:lstStyle/>
        <a:p>
          <a:endParaRPr lang="en-US" sz="1400"/>
        </a:p>
      </dgm:t>
    </dgm:pt>
    <dgm:pt modelId="{EEC295E2-E764-437B-82A9-E9B4BB9582AB}" type="sibTrans" cxnId="{3A906A5B-6BBD-464C-A952-8A24AAC119E1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D501234D-68A0-47DC-AAB0-CC84D14A4AC8}">
      <dgm:prSet custT="1"/>
      <dgm:spPr/>
      <dgm:t>
        <a:bodyPr/>
        <a:lstStyle/>
        <a:p>
          <a:r>
            <a:rPr lang="en-US" sz="1400" dirty="0" smtClean="0"/>
            <a:t>8. Enhancement of extracted plate using Morphological operation</a:t>
          </a:r>
          <a:endParaRPr lang="en-US" sz="1400" dirty="0"/>
        </a:p>
      </dgm:t>
    </dgm:pt>
    <dgm:pt modelId="{45023BBD-E88C-4CD7-92A5-80CB84C513D6}" type="parTrans" cxnId="{CC4BBFF5-1D16-4222-A087-AE0B996E2CBD}">
      <dgm:prSet/>
      <dgm:spPr/>
      <dgm:t>
        <a:bodyPr/>
        <a:lstStyle/>
        <a:p>
          <a:endParaRPr lang="en-US" sz="1400"/>
        </a:p>
      </dgm:t>
    </dgm:pt>
    <dgm:pt modelId="{191E5745-6762-4150-BD49-8D8FFB8274EB}" type="sibTrans" cxnId="{CC4BBFF5-1D16-4222-A087-AE0B996E2CBD}">
      <dgm:prSet/>
      <dgm:spPr/>
      <dgm:t>
        <a:bodyPr/>
        <a:lstStyle/>
        <a:p>
          <a:endParaRPr lang="en-US" sz="14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8" custScaleX="110879" custLinFactNeighborX="1799" custLinFactNeighborY="1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7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8" custScaleX="1093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7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7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7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14ECB826-EA08-4D4A-A416-AE077AE9D750}" type="pres">
      <dgm:prSet presAssocID="{1383E40D-4BC0-427F-9E31-4819CE332D5A}" presName="node" presStyleLbl="node1" presStyleIdx="4" presStyleCnt="8" custScaleX="115732" custScaleY="1373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44592-B831-4C7C-B0D7-F160EBAF0A91}" type="pres">
      <dgm:prSet presAssocID="{4258342E-1F62-44D5-B34F-659A5965EF19}" presName="sibTrans" presStyleLbl="sibTrans2D1" presStyleIdx="4" presStyleCnt="7"/>
      <dgm:spPr/>
      <dgm:t>
        <a:bodyPr/>
        <a:lstStyle/>
        <a:p>
          <a:endParaRPr lang="en-US"/>
        </a:p>
      </dgm:t>
    </dgm:pt>
    <dgm:pt modelId="{1FCD418C-F12A-4836-9F5F-79F8D2F7C5CB}" type="pres">
      <dgm:prSet presAssocID="{4258342E-1F62-44D5-B34F-659A5965EF19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B37FAFB3-2C19-4302-B5A2-2A2E46297A73}" type="pres">
      <dgm:prSet presAssocID="{96C9A54B-0593-4FA4-850A-61537B8A2ABB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626D91-7B8E-4FD5-88F7-FEF4B9EBF72B}" type="pres">
      <dgm:prSet presAssocID="{CB0A6802-91B0-40E6-A2E0-6655E5FD099E}" presName="sibTrans" presStyleLbl="sibTrans2D1" presStyleIdx="5" presStyleCnt="7"/>
      <dgm:spPr/>
      <dgm:t>
        <a:bodyPr/>
        <a:lstStyle/>
        <a:p>
          <a:endParaRPr lang="en-US"/>
        </a:p>
      </dgm:t>
    </dgm:pt>
    <dgm:pt modelId="{DDF3CDA1-B818-4391-813E-5B28DA699034}" type="pres">
      <dgm:prSet presAssocID="{CB0A6802-91B0-40E6-A2E0-6655E5FD099E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5ADF9B53-ECDE-4161-8368-C575DA7D3E30}" type="pres">
      <dgm:prSet presAssocID="{9C13ECB3-3D41-4E77-BB5C-A9B7B7E075DC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AE811-BDEE-4F48-A1E4-BFAF669298E9}" type="pres">
      <dgm:prSet presAssocID="{EEC295E2-E764-437B-82A9-E9B4BB9582AB}" presName="sibTrans" presStyleLbl="sibTrans2D1" presStyleIdx="6" presStyleCnt="7"/>
      <dgm:spPr/>
      <dgm:t>
        <a:bodyPr/>
        <a:lstStyle/>
        <a:p>
          <a:endParaRPr lang="en-US"/>
        </a:p>
      </dgm:t>
    </dgm:pt>
    <dgm:pt modelId="{2B6176D0-98CA-4E20-9380-4809C6725000}" type="pres">
      <dgm:prSet presAssocID="{EEC295E2-E764-437B-82A9-E9B4BB9582AB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3D849D04-D64A-4F57-89F3-87D3BDD5AA3B}" type="pres">
      <dgm:prSet presAssocID="{D501234D-68A0-47DC-AAB0-CC84D14A4AC8}" presName="node" presStyleLbl="node1" presStyleIdx="7" presStyleCnt="8" custScaleX="115041" custScaleY="1076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ABD96B-EFF4-4600-A8B0-6C40EA2B29E8}" type="presOf" srcId="{D035FF82-4A23-497A-8FFB-978838FF740E}" destId="{57A9B1DC-2A4F-4F59-89F8-A597195C875F}" srcOrd="1" destOrd="0" presId="urn:microsoft.com/office/officeart/2005/8/layout/process5"/>
    <dgm:cxn modelId="{694E66E3-8308-44D6-AD4D-961814ED0D68}" type="presOf" srcId="{CB0A6802-91B0-40E6-A2E0-6655E5FD099E}" destId="{F8626D91-7B8E-4FD5-88F7-FEF4B9EBF72B}" srcOrd="0" destOrd="0" presId="urn:microsoft.com/office/officeart/2005/8/layout/process5"/>
    <dgm:cxn modelId="{BA0D8548-5041-4836-9B8F-82F7503ECF45}" type="presOf" srcId="{CB0A6802-91B0-40E6-A2E0-6655E5FD099E}" destId="{DDF3CDA1-B818-4391-813E-5B28DA699034}" srcOrd="1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32D4C4B8-C60D-4569-9C62-56DD2894DA4E}" type="presOf" srcId="{4258342E-1F62-44D5-B34F-659A5965EF19}" destId="{10344592-B831-4C7C-B0D7-F160EBAF0A91}" srcOrd="0" destOrd="0" presId="urn:microsoft.com/office/officeart/2005/8/layout/process5"/>
    <dgm:cxn modelId="{45BB5ED6-B481-4EA2-963E-B662DCE91272}" type="presOf" srcId="{9C13ECB3-3D41-4E77-BB5C-A9B7B7E075DC}" destId="{5ADF9B53-ECDE-4161-8368-C575DA7D3E30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A611F262-E2EF-4786-8B86-457ED7BF62AB}" type="presOf" srcId="{C906D09C-C60F-48E4-87F9-CC336233EBDF}" destId="{08934BC7-A722-4B50-AECA-C0C02ABBB34D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0A11CDEE-8D06-4FA6-B1E2-7566FDCAFB86}" type="presOf" srcId="{4D3AB966-1AA3-40E8-AF98-08C9CD2384C8}" destId="{0094DA21-938E-4584-B9FB-03C0193C9E14}" srcOrd="0" destOrd="0" presId="urn:microsoft.com/office/officeart/2005/8/layout/process5"/>
    <dgm:cxn modelId="{6780CE50-D3BF-4B37-894B-CDF0039D1D07}" type="presOf" srcId="{DD96A292-023C-4588-81AA-E39BC92C53C8}" destId="{A174F1E5-F472-425C-8D42-059E6261DD50}" srcOrd="0" destOrd="0" presId="urn:microsoft.com/office/officeart/2005/8/layout/process5"/>
    <dgm:cxn modelId="{99C3845B-5E0F-4032-8ABE-4F6CE9CEBDD6}" type="presOf" srcId="{DD96A292-023C-4588-81AA-E39BC92C53C8}" destId="{E7A5B615-29F6-4759-B713-44F8A20C37D4}" srcOrd="1" destOrd="0" presId="urn:microsoft.com/office/officeart/2005/8/layout/process5"/>
    <dgm:cxn modelId="{5B71BB51-9C94-4E1A-B260-91D3083A95CB}" type="presOf" srcId="{D501234D-68A0-47DC-AAB0-CC84D14A4AC8}" destId="{3D849D04-D64A-4F57-89F3-87D3BDD5AA3B}" srcOrd="0" destOrd="0" presId="urn:microsoft.com/office/officeart/2005/8/layout/process5"/>
    <dgm:cxn modelId="{0201633F-DEFF-4AA8-A17E-36D73065B59B}" type="presOf" srcId="{B48AB918-9233-40C1-B0CF-91C73C710833}" destId="{E5468C76-C9D2-4769-84CF-482F6838BEC4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96E83D5B-F074-45C4-9371-82940BB51CFA}" type="presOf" srcId="{4258342E-1F62-44D5-B34F-659A5965EF19}" destId="{1FCD418C-F12A-4836-9F5F-79F8D2F7C5CB}" srcOrd="1" destOrd="0" presId="urn:microsoft.com/office/officeart/2005/8/layout/process5"/>
    <dgm:cxn modelId="{F254ACE5-BEE3-42E7-BC7B-D75CDE28E87D}" type="presOf" srcId="{96C9A54B-0593-4FA4-850A-61537B8A2ABB}" destId="{B37FAFB3-2C19-4302-B5A2-2A2E46297A73}" srcOrd="0" destOrd="0" presId="urn:microsoft.com/office/officeart/2005/8/layout/process5"/>
    <dgm:cxn modelId="{8FB2D328-22F6-4BF0-9836-4C1992AC2A5D}" srcId="{56D94D85-FC2F-4EDC-A675-1724682AAF84}" destId="{96C9A54B-0593-4FA4-850A-61537B8A2ABB}" srcOrd="5" destOrd="0" parTransId="{196F2AC9-CF9D-4267-AEBA-4D4565F5C450}" sibTransId="{CB0A6802-91B0-40E6-A2E0-6655E5FD099E}"/>
    <dgm:cxn modelId="{3988CEBB-3B4A-49F3-9807-E2E80FAECAA3}" type="presOf" srcId="{EEC295E2-E764-437B-82A9-E9B4BB9582AB}" destId="{2B6176D0-98CA-4E20-9380-4809C6725000}" srcOrd="1" destOrd="0" presId="urn:microsoft.com/office/officeart/2005/8/layout/process5"/>
    <dgm:cxn modelId="{53AB158C-A1B8-4CF7-B795-961CA030153A}" type="presOf" srcId="{FB3C507D-5993-434A-BA91-040709DC7AEB}" destId="{9294ACFD-D784-4D0C-AA0C-FF41337E9B6A}" srcOrd="0" destOrd="0" presId="urn:microsoft.com/office/officeart/2005/8/layout/process5"/>
    <dgm:cxn modelId="{63531AB9-5E83-41C0-902F-B4AB3EA86507}" srcId="{56D94D85-FC2F-4EDC-A675-1724682AAF84}" destId="{1383E40D-4BC0-427F-9E31-4819CE332D5A}" srcOrd="4" destOrd="0" parTransId="{CCBDADC4-5CF0-404C-8DF8-ACB2F7D49772}" sibTransId="{4258342E-1F62-44D5-B34F-659A5965EF19}"/>
    <dgm:cxn modelId="{93559963-4833-45B2-9A18-CCBE2BBDE525}" type="presOf" srcId="{7D366E1F-3E2D-4A32-B4CC-446BAA9FE1F9}" destId="{E3D90FE5-99F3-4010-AF78-A8E3056DFCEC}" srcOrd="0" destOrd="0" presId="urn:microsoft.com/office/officeart/2005/8/layout/process5"/>
    <dgm:cxn modelId="{577031E8-3D13-4053-BB97-E18EA74786EB}" type="presOf" srcId="{4D3AB966-1AA3-40E8-AF98-08C9CD2384C8}" destId="{675796D8-A822-48A5-8ED7-66A2F6752377}" srcOrd="1" destOrd="0" presId="urn:microsoft.com/office/officeart/2005/8/layout/process5"/>
    <dgm:cxn modelId="{45D92EF0-2A55-4666-BF1B-C7C2D4451C01}" type="presOf" srcId="{D035FF82-4A23-497A-8FFB-978838FF740E}" destId="{30AB5BA6-8526-4667-8441-72D672C64182}" srcOrd="0" destOrd="0" presId="urn:microsoft.com/office/officeart/2005/8/layout/process5"/>
    <dgm:cxn modelId="{F8E8CC3C-76A6-49FA-8D48-61C4F48C8C0A}" type="presOf" srcId="{EEC295E2-E764-437B-82A9-E9B4BB9582AB}" destId="{BE3AE811-BDEE-4F48-A1E4-BFAF669298E9}" srcOrd="0" destOrd="0" presId="urn:microsoft.com/office/officeart/2005/8/layout/process5"/>
    <dgm:cxn modelId="{1FE91237-909C-439E-A815-53CDE618E959}" type="presOf" srcId="{87CC1BAD-C460-41CE-BF72-B4577BD43003}" destId="{2FBAA07B-6760-44CD-91A1-CE21E55B3D26}" srcOrd="0" destOrd="0" presId="urn:microsoft.com/office/officeart/2005/8/layout/process5"/>
    <dgm:cxn modelId="{DD5E9BB0-586C-440E-BFC2-A18CCF24052C}" type="presOf" srcId="{87CC1BAD-C460-41CE-BF72-B4577BD43003}" destId="{9F9F12FA-78E3-4E93-8914-46A40378BD1D}" srcOrd="1" destOrd="0" presId="urn:microsoft.com/office/officeart/2005/8/layout/process5"/>
    <dgm:cxn modelId="{5D2A89E2-05B5-41EC-AB6B-F477DA73DB5E}" type="presOf" srcId="{1383E40D-4BC0-427F-9E31-4819CE332D5A}" destId="{14ECB826-EA08-4D4A-A416-AE077AE9D750}" srcOrd="0" destOrd="0" presId="urn:microsoft.com/office/officeart/2005/8/layout/process5"/>
    <dgm:cxn modelId="{3A906A5B-6BBD-464C-A952-8A24AAC119E1}" srcId="{56D94D85-FC2F-4EDC-A675-1724682AAF84}" destId="{9C13ECB3-3D41-4E77-BB5C-A9B7B7E075DC}" srcOrd="6" destOrd="0" parTransId="{B5909BEE-75EE-4256-9D24-48F39D1A5BA0}" sibTransId="{EEC295E2-E764-437B-82A9-E9B4BB9582AB}"/>
    <dgm:cxn modelId="{CC4BBFF5-1D16-4222-A087-AE0B996E2CBD}" srcId="{56D94D85-FC2F-4EDC-A675-1724682AAF84}" destId="{D501234D-68A0-47DC-AAB0-CC84D14A4AC8}" srcOrd="7" destOrd="0" parTransId="{45023BBD-E88C-4CD7-92A5-80CB84C513D6}" sibTransId="{191E5745-6762-4150-BD49-8D8FFB8274EB}"/>
    <dgm:cxn modelId="{D4CD2607-B4CC-4E2E-91D1-9AB09AE0C1EE}" type="presOf" srcId="{56D94D85-FC2F-4EDC-A675-1724682AAF84}" destId="{2BB92742-7F56-46D2-AD55-4BCFC6A246B7}" srcOrd="0" destOrd="0" presId="urn:microsoft.com/office/officeart/2005/8/layout/process5"/>
    <dgm:cxn modelId="{99C05223-5C17-4C7C-914E-EEBD14ED2B67}" type="presParOf" srcId="{2BB92742-7F56-46D2-AD55-4BCFC6A246B7}" destId="{9294ACFD-D784-4D0C-AA0C-FF41337E9B6A}" srcOrd="0" destOrd="0" presId="urn:microsoft.com/office/officeart/2005/8/layout/process5"/>
    <dgm:cxn modelId="{5A7C1EA1-3FA5-4E8B-80FB-5128C41EDBE5}" type="presParOf" srcId="{2BB92742-7F56-46D2-AD55-4BCFC6A246B7}" destId="{0094DA21-938E-4584-B9FB-03C0193C9E14}" srcOrd="1" destOrd="0" presId="urn:microsoft.com/office/officeart/2005/8/layout/process5"/>
    <dgm:cxn modelId="{91F9CB94-32A9-48C8-975A-3DD9893F9162}" type="presParOf" srcId="{0094DA21-938E-4584-B9FB-03C0193C9E14}" destId="{675796D8-A822-48A5-8ED7-66A2F6752377}" srcOrd="0" destOrd="0" presId="urn:microsoft.com/office/officeart/2005/8/layout/process5"/>
    <dgm:cxn modelId="{78118F73-1C4D-4941-B001-22263B4F42F0}" type="presParOf" srcId="{2BB92742-7F56-46D2-AD55-4BCFC6A246B7}" destId="{E3D90FE5-99F3-4010-AF78-A8E3056DFCEC}" srcOrd="2" destOrd="0" presId="urn:microsoft.com/office/officeart/2005/8/layout/process5"/>
    <dgm:cxn modelId="{3948D0B9-7276-4208-BF99-E72A625A7925}" type="presParOf" srcId="{2BB92742-7F56-46D2-AD55-4BCFC6A246B7}" destId="{30AB5BA6-8526-4667-8441-72D672C64182}" srcOrd="3" destOrd="0" presId="urn:microsoft.com/office/officeart/2005/8/layout/process5"/>
    <dgm:cxn modelId="{CBE1AF80-45B7-4144-A757-9AEDE3761D78}" type="presParOf" srcId="{30AB5BA6-8526-4667-8441-72D672C64182}" destId="{57A9B1DC-2A4F-4F59-89F8-A597195C875F}" srcOrd="0" destOrd="0" presId="urn:microsoft.com/office/officeart/2005/8/layout/process5"/>
    <dgm:cxn modelId="{C7F08F43-70FB-43EC-9978-43F700CC61EB}" type="presParOf" srcId="{2BB92742-7F56-46D2-AD55-4BCFC6A246B7}" destId="{08934BC7-A722-4B50-AECA-C0C02ABBB34D}" srcOrd="4" destOrd="0" presId="urn:microsoft.com/office/officeart/2005/8/layout/process5"/>
    <dgm:cxn modelId="{5814D2C5-FD68-4D50-803E-A219CEB6A0F3}" type="presParOf" srcId="{2BB92742-7F56-46D2-AD55-4BCFC6A246B7}" destId="{A174F1E5-F472-425C-8D42-059E6261DD50}" srcOrd="5" destOrd="0" presId="urn:microsoft.com/office/officeart/2005/8/layout/process5"/>
    <dgm:cxn modelId="{6685CDD2-3291-44B6-9DA6-F48B91701CD1}" type="presParOf" srcId="{A174F1E5-F472-425C-8D42-059E6261DD50}" destId="{E7A5B615-29F6-4759-B713-44F8A20C37D4}" srcOrd="0" destOrd="0" presId="urn:microsoft.com/office/officeart/2005/8/layout/process5"/>
    <dgm:cxn modelId="{8D763555-5969-44DD-A735-DB4AAFB34314}" type="presParOf" srcId="{2BB92742-7F56-46D2-AD55-4BCFC6A246B7}" destId="{E5468C76-C9D2-4769-84CF-482F6838BEC4}" srcOrd="6" destOrd="0" presId="urn:microsoft.com/office/officeart/2005/8/layout/process5"/>
    <dgm:cxn modelId="{BE0F8632-D00B-49E4-99CE-74121ED9723F}" type="presParOf" srcId="{2BB92742-7F56-46D2-AD55-4BCFC6A246B7}" destId="{2FBAA07B-6760-44CD-91A1-CE21E55B3D26}" srcOrd="7" destOrd="0" presId="urn:microsoft.com/office/officeart/2005/8/layout/process5"/>
    <dgm:cxn modelId="{AE4BB936-7369-4F77-A4E7-36DC2D3521F2}" type="presParOf" srcId="{2FBAA07B-6760-44CD-91A1-CE21E55B3D26}" destId="{9F9F12FA-78E3-4E93-8914-46A40378BD1D}" srcOrd="0" destOrd="0" presId="urn:microsoft.com/office/officeart/2005/8/layout/process5"/>
    <dgm:cxn modelId="{85C9F809-F4BE-48A5-A1A2-305510F19D52}" type="presParOf" srcId="{2BB92742-7F56-46D2-AD55-4BCFC6A246B7}" destId="{14ECB826-EA08-4D4A-A416-AE077AE9D750}" srcOrd="8" destOrd="0" presId="urn:microsoft.com/office/officeart/2005/8/layout/process5"/>
    <dgm:cxn modelId="{038AD192-7546-467E-AD7A-06CA995DD21F}" type="presParOf" srcId="{2BB92742-7F56-46D2-AD55-4BCFC6A246B7}" destId="{10344592-B831-4C7C-B0D7-F160EBAF0A91}" srcOrd="9" destOrd="0" presId="urn:microsoft.com/office/officeart/2005/8/layout/process5"/>
    <dgm:cxn modelId="{7B7B4FDD-B187-4BD8-A869-DA60ADF0406C}" type="presParOf" srcId="{10344592-B831-4C7C-B0D7-F160EBAF0A91}" destId="{1FCD418C-F12A-4836-9F5F-79F8D2F7C5CB}" srcOrd="0" destOrd="0" presId="urn:microsoft.com/office/officeart/2005/8/layout/process5"/>
    <dgm:cxn modelId="{05D401C9-D0F0-4EE1-8393-33D3AA533D81}" type="presParOf" srcId="{2BB92742-7F56-46D2-AD55-4BCFC6A246B7}" destId="{B37FAFB3-2C19-4302-B5A2-2A2E46297A73}" srcOrd="10" destOrd="0" presId="urn:microsoft.com/office/officeart/2005/8/layout/process5"/>
    <dgm:cxn modelId="{54587A87-71FD-48CD-B9C7-51D2C99B737E}" type="presParOf" srcId="{2BB92742-7F56-46D2-AD55-4BCFC6A246B7}" destId="{F8626D91-7B8E-4FD5-88F7-FEF4B9EBF72B}" srcOrd="11" destOrd="0" presId="urn:microsoft.com/office/officeart/2005/8/layout/process5"/>
    <dgm:cxn modelId="{128F569E-2918-465F-8818-2C401F1672CA}" type="presParOf" srcId="{F8626D91-7B8E-4FD5-88F7-FEF4B9EBF72B}" destId="{DDF3CDA1-B818-4391-813E-5B28DA699034}" srcOrd="0" destOrd="0" presId="urn:microsoft.com/office/officeart/2005/8/layout/process5"/>
    <dgm:cxn modelId="{CE5B7B88-BF3A-4EAF-8554-62EDE5260DAF}" type="presParOf" srcId="{2BB92742-7F56-46D2-AD55-4BCFC6A246B7}" destId="{5ADF9B53-ECDE-4161-8368-C575DA7D3E30}" srcOrd="12" destOrd="0" presId="urn:microsoft.com/office/officeart/2005/8/layout/process5"/>
    <dgm:cxn modelId="{48A5507F-07DF-4DBA-88CE-ADDDED599DE6}" type="presParOf" srcId="{2BB92742-7F56-46D2-AD55-4BCFC6A246B7}" destId="{BE3AE811-BDEE-4F48-A1E4-BFAF669298E9}" srcOrd="13" destOrd="0" presId="urn:microsoft.com/office/officeart/2005/8/layout/process5"/>
    <dgm:cxn modelId="{8142D012-BCBD-48FA-BD25-FE5C09E5649D}" type="presParOf" srcId="{BE3AE811-BDEE-4F48-A1E4-BFAF669298E9}" destId="{2B6176D0-98CA-4E20-9380-4809C6725000}" srcOrd="0" destOrd="0" presId="urn:microsoft.com/office/officeart/2005/8/layout/process5"/>
    <dgm:cxn modelId="{665FBF02-3BDA-4186-9490-829AB97DEA6F}" type="presParOf" srcId="{2BB92742-7F56-46D2-AD55-4BCFC6A246B7}" destId="{3D849D04-D64A-4F57-89F3-87D3BDD5AA3B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400" dirty="0" smtClean="0"/>
            <a:t>1. Input Vehicle image</a:t>
          </a:r>
          <a:endParaRPr lang="en-US" sz="1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4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400" dirty="0" smtClean="0"/>
            <a:t>2. RGB to Grayscale conversion</a:t>
          </a:r>
          <a:endParaRPr lang="en-US" sz="14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4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400" dirty="0" smtClean="0"/>
            <a:t>3. Noise removal</a:t>
          </a:r>
          <a:endParaRPr lang="en-US" sz="14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4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400" dirty="0" smtClean="0"/>
            <a:t>4. Edge detection by Sobel operator</a:t>
          </a:r>
          <a:endParaRPr lang="en-US" sz="14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400"/>
        </a:p>
      </dgm:t>
    </dgm:pt>
    <dgm:pt modelId="{1383E40D-4BC0-427F-9E31-4819CE332D5A}">
      <dgm:prSet custT="1"/>
      <dgm:spPr/>
      <dgm:t>
        <a:bodyPr/>
        <a:lstStyle/>
        <a:p>
          <a:r>
            <a:rPr lang="en-US" sz="1400" dirty="0" smtClean="0"/>
            <a:t>5. Candidate plate area detection by Morphological opening and closing operation</a:t>
          </a:r>
          <a:endParaRPr lang="en-US" sz="1400" dirty="0"/>
        </a:p>
      </dgm:t>
    </dgm:pt>
    <dgm:pt modelId="{CCBDADC4-5CF0-404C-8DF8-ACB2F7D49772}" type="parTrans" cxnId="{63531AB9-5E83-41C0-902F-B4AB3EA86507}">
      <dgm:prSet/>
      <dgm:spPr/>
      <dgm:t>
        <a:bodyPr/>
        <a:lstStyle/>
        <a:p>
          <a:endParaRPr lang="en-US" sz="1400"/>
        </a:p>
      </dgm:t>
    </dgm:pt>
    <dgm:pt modelId="{4258342E-1F62-44D5-B34F-659A5965EF19}" type="sibTrans" cxnId="{63531AB9-5E83-41C0-902F-B4AB3EA8650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96C9A54B-0593-4FA4-850A-61537B8A2ABB}">
      <dgm:prSet custT="1"/>
      <dgm:spPr/>
      <dgm:t>
        <a:bodyPr/>
        <a:lstStyle/>
        <a:p>
          <a:r>
            <a:rPr lang="en-US" sz="1400" dirty="0" smtClean="0"/>
            <a:t>6. Actual number plate extraction</a:t>
          </a:r>
          <a:endParaRPr lang="en-US" sz="1400" dirty="0"/>
        </a:p>
      </dgm:t>
    </dgm:pt>
    <dgm:pt modelId="{196F2AC9-CF9D-4267-AEBA-4D4565F5C450}" type="parTrans" cxnId="{8FB2D328-22F6-4BF0-9836-4C1992AC2A5D}">
      <dgm:prSet/>
      <dgm:spPr/>
      <dgm:t>
        <a:bodyPr/>
        <a:lstStyle/>
        <a:p>
          <a:endParaRPr lang="en-US" sz="1400"/>
        </a:p>
      </dgm:t>
    </dgm:pt>
    <dgm:pt modelId="{CB0A6802-91B0-40E6-A2E0-6655E5FD099E}" type="sibTrans" cxnId="{8FB2D328-22F6-4BF0-9836-4C1992AC2A5D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9C13ECB3-3D41-4E77-BB5C-A9B7B7E075DC}">
      <dgm:prSet custT="1"/>
      <dgm:spPr/>
      <dgm:t>
        <a:bodyPr/>
        <a:lstStyle/>
        <a:p>
          <a:r>
            <a:rPr lang="en-US" sz="1400" dirty="0" smtClean="0"/>
            <a:t>7. Plate resizing</a:t>
          </a:r>
          <a:endParaRPr lang="en-US" sz="1400" dirty="0"/>
        </a:p>
      </dgm:t>
    </dgm:pt>
    <dgm:pt modelId="{B5909BEE-75EE-4256-9D24-48F39D1A5BA0}" type="parTrans" cxnId="{3A906A5B-6BBD-464C-A952-8A24AAC119E1}">
      <dgm:prSet/>
      <dgm:spPr/>
      <dgm:t>
        <a:bodyPr/>
        <a:lstStyle/>
        <a:p>
          <a:endParaRPr lang="en-US" sz="1400"/>
        </a:p>
      </dgm:t>
    </dgm:pt>
    <dgm:pt modelId="{EEC295E2-E764-437B-82A9-E9B4BB9582AB}" type="sibTrans" cxnId="{3A906A5B-6BBD-464C-A952-8A24AAC119E1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D501234D-68A0-47DC-AAB0-CC84D14A4AC8}">
      <dgm:prSet custT="1"/>
      <dgm:spPr/>
      <dgm:t>
        <a:bodyPr/>
        <a:lstStyle/>
        <a:p>
          <a:r>
            <a:rPr lang="en-US" sz="1400" dirty="0" smtClean="0"/>
            <a:t>8. Enhancement of extracted plate using Morphological operation</a:t>
          </a:r>
          <a:endParaRPr lang="en-US" sz="1400" dirty="0"/>
        </a:p>
      </dgm:t>
    </dgm:pt>
    <dgm:pt modelId="{45023BBD-E88C-4CD7-92A5-80CB84C513D6}" type="parTrans" cxnId="{CC4BBFF5-1D16-4222-A087-AE0B996E2CBD}">
      <dgm:prSet/>
      <dgm:spPr/>
      <dgm:t>
        <a:bodyPr/>
        <a:lstStyle/>
        <a:p>
          <a:endParaRPr lang="en-US" sz="1400"/>
        </a:p>
      </dgm:t>
    </dgm:pt>
    <dgm:pt modelId="{191E5745-6762-4150-BD49-8D8FFB8274EB}" type="sibTrans" cxnId="{CC4BBFF5-1D16-4222-A087-AE0B996E2CBD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207D560B-EA90-463D-8E20-C7C9001707D5}">
      <dgm:prSet custT="1"/>
      <dgm:spPr/>
      <dgm:t>
        <a:bodyPr/>
        <a:lstStyle/>
        <a:p>
          <a:r>
            <a:rPr lang="en-US" sz="1400" dirty="0" smtClean="0"/>
            <a:t>9. Erase out all small components</a:t>
          </a:r>
          <a:endParaRPr lang="en-US" sz="1400" dirty="0"/>
        </a:p>
      </dgm:t>
    </dgm:pt>
    <dgm:pt modelId="{1F7686E2-B87F-4296-A3B4-8C02C0B8DFA5}" type="parTrans" cxnId="{D9D18063-AF54-493A-8F9D-06FC33908659}">
      <dgm:prSet/>
      <dgm:spPr/>
      <dgm:t>
        <a:bodyPr/>
        <a:lstStyle/>
        <a:p>
          <a:endParaRPr lang="en-US" sz="1400"/>
        </a:p>
      </dgm:t>
    </dgm:pt>
    <dgm:pt modelId="{784815D2-5C69-4FEE-AEC6-BB8D3D0880D4}" type="sibTrans" cxnId="{D9D18063-AF54-493A-8F9D-06FC33908659}">
      <dgm:prSet/>
      <dgm:spPr/>
      <dgm:t>
        <a:bodyPr/>
        <a:lstStyle/>
        <a:p>
          <a:endParaRPr lang="en-US" sz="14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9" custScaleX="110879" custLinFactNeighborX="1799" custLinFactNeighborY="1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8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9" custScaleX="1093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8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8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8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14ECB826-EA08-4D4A-A416-AE077AE9D750}" type="pres">
      <dgm:prSet presAssocID="{1383E40D-4BC0-427F-9E31-4819CE332D5A}" presName="node" presStyleLbl="node1" presStyleIdx="4" presStyleCnt="9" custScaleX="115732" custScaleY="1373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44592-B831-4C7C-B0D7-F160EBAF0A91}" type="pres">
      <dgm:prSet presAssocID="{4258342E-1F62-44D5-B34F-659A5965EF19}" presName="sibTrans" presStyleLbl="sibTrans2D1" presStyleIdx="4" presStyleCnt="8"/>
      <dgm:spPr/>
      <dgm:t>
        <a:bodyPr/>
        <a:lstStyle/>
        <a:p>
          <a:endParaRPr lang="en-US"/>
        </a:p>
      </dgm:t>
    </dgm:pt>
    <dgm:pt modelId="{1FCD418C-F12A-4836-9F5F-79F8D2F7C5CB}" type="pres">
      <dgm:prSet presAssocID="{4258342E-1F62-44D5-B34F-659A5965EF19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B37FAFB3-2C19-4302-B5A2-2A2E46297A73}" type="pres">
      <dgm:prSet presAssocID="{96C9A54B-0593-4FA4-850A-61537B8A2ABB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626D91-7B8E-4FD5-88F7-FEF4B9EBF72B}" type="pres">
      <dgm:prSet presAssocID="{CB0A6802-91B0-40E6-A2E0-6655E5FD099E}" presName="sibTrans" presStyleLbl="sibTrans2D1" presStyleIdx="5" presStyleCnt="8"/>
      <dgm:spPr/>
      <dgm:t>
        <a:bodyPr/>
        <a:lstStyle/>
        <a:p>
          <a:endParaRPr lang="en-US"/>
        </a:p>
      </dgm:t>
    </dgm:pt>
    <dgm:pt modelId="{DDF3CDA1-B818-4391-813E-5B28DA699034}" type="pres">
      <dgm:prSet presAssocID="{CB0A6802-91B0-40E6-A2E0-6655E5FD099E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5ADF9B53-ECDE-4161-8368-C575DA7D3E30}" type="pres">
      <dgm:prSet presAssocID="{9C13ECB3-3D41-4E77-BB5C-A9B7B7E075DC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AE811-BDEE-4F48-A1E4-BFAF669298E9}" type="pres">
      <dgm:prSet presAssocID="{EEC295E2-E764-437B-82A9-E9B4BB9582AB}" presName="sibTrans" presStyleLbl="sibTrans2D1" presStyleIdx="6" presStyleCnt="8"/>
      <dgm:spPr/>
      <dgm:t>
        <a:bodyPr/>
        <a:lstStyle/>
        <a:p>
          <a:endParaRPr lang="en-US"/>
        </a:p>
      </dgm:t>
    </dgm:pt>
    <dgm:pt modelId="{2B6176D0-98CA-4E20-9380-4809C6725000}" type="pres">
      <dgm:prSet presAssocID="{EEC295E2-E764-437B-82A9-E9B4BB9582AB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3D849D04-D64A-4F57-89F3-87D3BDD5AA3B}" type="pres">
      <dgm:prSet presAssocID="{D501234D-68A0-47DC-AAB0-CC84D14A4AC8}" presName="node" presStyleLbl="node1" presStyleIdx="7" presStyleCnt="9" custScaleX="115041" custScaleY="1076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6A155-B895-43A2-89BF-01CCE45C1B33}" type="pres">
      <dgm:prSet presAssocID="{191E5745-6762-4150-BD49-8D8FFB8274EB}" presName="sibTrans" presStyleLbl="sibTrans2D1" presStyleIdx="7" presStyleCnt="8"/>
      <dgm:spPr/>
      <dgm:t>
        <a:bodyPr/>
        <a:lstStyle/>
        <a:p>
          <a:endParaRPr lang="en-US"/>
        </a:p>
      </dgm:t>
    </dgm:pt>
    <dgm:pt modelId="{60E3DFBD-0031-47B2-A3CF-5A308C4204F4}" type="pres">
      <dgm:prSet presAssocID="{191E5745-6762-4150-BD49-8D8FFB8274EB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F6A8D53A-610F-4A5D-8F59-B0418D5D8544}" type="pres">
      <dgm:prSet presAssocID="{207D560B-EA90-463D-8E20-C7C9001707D5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5D4EAF-6EF0-4D5E-9C17-AE6B033A6F2E}" type="presOf" srcId="{DD96A292-023C-4588-81AA-E39BC92C53C8}" destId="{E7A5B615-29F6-4759-B713-44F8A20C37D4}" srcOrd="1" destOrd="0" presId="urn:microsoft.com/office/officeart/2005/8/layout/process5"/>
    <dgm:cxn modelId="{D9D18063-AF54-493A-8F9D-06FC33908659}" srcId="{56D94D85-FC2F-4EDC-A675-1724682AAF84}" destId="{207D560B-EA90-463D-8E20-C7C9001707D5}" srcOrd="8" destOrd="0" parTransId="{1F7686E2-B87F-4296-A3B4-8C02C0B8DFA5}" sibTransId="{784815D2-5C69-4FEE-AEC6-BB8D3D0880D4}"/>
    <dgm:cxn modelId="{2A6B97C2-75CE-4C75-A293-D85C472A0ED9}" type="presOf" srcId="{191E5745-6762-4150-BD49-8D8FFB8274EB}" destId="{60E3DFBD-0031-47B2-A3CF-5A308C4204F4}" srcOrd="1" destOrd="0" presId="urn:microsoft.com/office/officeart/2005/8/layout/process5"/>
    <dgm:cxn modelId="{B45436C2-385B-46F5-A823-6694570EFB70}" type="presOf" srcId="{FB3C507D-5993-434A-BA91-040709DC7AEB}" destId="{9294ACFD-D784-4D0C-AA0C-FF41337E9B6A}" srcOrd="0" destOrd="0" presId="urn:microsoft.com/office/officeart/2005/8/layout/process5"/>
    <dgm:cxn modelId="{8316BB85-5A5C-4B5F-929C-DB84EE7E03E9}" type="presOf" srcId="{56D94D85-FC2F-4EDC-A675-1724682AAF84}" destId="{2BB92742-7F56-46D2-AD55-4BCFC6A246B7}" srcOrd="0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6F3F7DDC-FF72-48DF-8D75-A18EF0948C74}" type="presOf" srcId="{CB0A6802-91B0-40E6-A2E0-6655E5FD099E}" destId="{F8626D91-7B8E-4FD5-88F7-FEF4B9EBF72B}" srcOrd="0" destOrd="0" presId="urn:microsoft.com/office/officeart/2005/8/layout/process5"/>
    <dgm:cxn modelId="{56840019-839D-4290-AFE6-C47D42807B72}" type="presOf" srcId="{96C9A54B-0593-4FA4-850A-61537B8A2ABB}" destId="{B37FAFB3-2C19-4302-B5A2-2A2E46297A73}" srcOrd="0" destOrd="0" presId="urn:microsoft.com/office/officeart/2005/8/layout/process5"/>
    <dgm:cxn modelId="{BE5F08DF-403A-41F2-9533-62DFAE40BE66}" type="presOf" srcId="{87CC1BAD-C460-41CE-BF72-B4577BD43003}" destId="{2FBAA07B-6760-44CD-91A1-CE21E55B3D26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AF800425-907C-4D76-8E81-0DAF3EE393EE}" type="presOf" srcId="{EEC295E2-E764-437B-82A9-E9B4BB9582AB}" destId="{2B6176D0-98CA-4E20-9380-4809C6725000}" srcOrd="1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AE266642-CB26-4198-A8AD-71A06F0426A4}" type="presOf" srcId="{EEC295E2-E764-437B-82A9-E9B4BB9582AB}" destId="{BE3AE811-BDEE-4F48-A1E4-BFAF669298E9}" srcOrd="0" destOrd="0" presId="urn:microsoft.com/office/officeart/2005/8/layout/process5"/>
    <dgm:cxn modelId="{FBB84FCC-E92A-41D4-A36E-167CECC29617}" type="presOf" srcId="{D035FF82-4A23-497A-8FFB-978838FF740E}" destId="{30AB5BA6-8526-4667-8441-72D672C64182}" srcOrd="0" destOrd="0" presId="urn:microsoft.com/office/officeart/2005/8/layout/process5"/>
    <dgm:cxn modelId="{BBB2D74C-58E6-47D4-88B4-79FCABE7B7DE}" type="presOf" srcId="{191E5745-6762-4150-BD49-8D8FFB8274EB}" destId="{5866A155-B895-43A2-89BF-01CCE45C1B33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F3CC5164-853E-44CF-8EA3-0EE025C10970}" type="presOf" srcId="{7D366E1F-3E2D-4A32-B4CC-446BAA9FE1F9}" destId="{E3D90FE5-99F3-4010-AF78-A8E3056DFCEC}" srcOrd="0" destOrd="0" presId="urn:microsoft.com/office/officeart/2005/8/layout/process5"/>
    <dgm:cxn modelId="{107AFBF4-DA04-4C5A-B9F3-300B79A7822D}" type="presOf" srcId="{4D3AB966-1AA3-40E8-AF98-08C9CD2384C8}" destId="{0094DA21-938E-4584-B9FB-03C0193C9E14}" srcOrd="0" destOrd="0" presId="urn:microsoft.com/office/officeart/2005/8/layout/process5"/>
    <dgm:cxn modelId="{8FB2D328-22F6-4BF0-9836-4C1992AC2A5D}" srcId="{56D94D85-FC2F-4EDC-A675-1724682AAF84}" destId="{96C9A54B-0593-4FA4-850A-61537B8A2ABB}" srcOrd="5" destOrd="0" parTransId="{196F2AC9-CF9D-4267-AEBA-4D4565F5C450}" sibTransId="{CB0A6802-91B0-40E6-A2E0-6655E5FD099E}"/>
    <dgm:cxn modelId="{803CA83C-ACA1-43E7-ACD4-FB1691DA767A}" type="presOf" srcId="{D501234D-68A0-47DC-AAB0-CC84D14A4AC8}" destId="{3D849D04-D64A-4F57-89F3-87D3BDD5AA3B}" srcOrd="0" destOrd="0" presId="urn:microsoft.com/office/officeart/2005/8/layout/process5"/>
    <dgm:cxn modelId="{63531AB9-5E83-41C0-902F-B4AB3EA86507}" srcId="{56D94D85-FC2F-4EDC-A675-1724682AAF84}" destId="{1383E40D-4BC0-427F-9E31-4819CE332D5A}" srcOrd="4" destOrd="0" parTransId="{CCBDADC4-5CF0-404C-8DF8-ACB2F7D49772}" sibTransId="{4258342E-1F62-44D5-B34F-659A5965EF19}"/>
    <dgm:cxn modelId="{15BD2F0B-47E7-4180-92BB-2255CA04CDE8}" type="presOf" srcId="{D035FF82-4A23-497A-8FFB-978838FF740E}" destId="{57A9B1DC-2A4F-4F59-89F8-A597195C875F}" srcOrd="1" destOrd="0" presId="urn:microsoft.com/office/officeart/2005/8/layout/process5"/>
    <dgm:cxn modelId="{BACA3983-EA2C-4830-81AA-B422DB4DE0EC}" type="presOf" srcId="{1383E40D-4BC0-427F-9E31-4819CE332D5A}" destId="{14ECB826-EA08-4D4A-A416-AE077AE9D750}" srcOrd="0" destOrd="0" presId="urn:microsoft.com/office/officeart/2005/8/layout/process5"/>
    <dgm:cxn modelId="{3B11CE53-2769-4A48-BC93-06FB4DE64D56}" type="presOf" srcId="{4258342E-1F62-44D5-B34F-659A5965EF19}" destId="{1FCD418C-F12A-4836-9F5F-79F8D2F7C5CB}" srcOrd="1" destOrd="0" presId="urn:microsoft.com/office/officeart/2005/8/layout/process5"/>
    <dgm:cxn modelId="{8829E9CF-40DF-4820-BC84-6FB3551A4F72}" type="presOf" srcId="{4D3AB966-1AA3-40E8-AF98-08C9CD2384C8}" destId="{675796D8-A822-48A5-8ED7-66A2F6752377}" srcOrd="1" destOrd="0" presId="urn:microsoft.com/office/officeart/2005/8/layout/process5"/>
    <dgm:cxn modelId="{FDFEFCCA-B3CA-4BEB-9B75-74BB2A58B7D5}" type="presOf" srcId="{CB0A6802-91B0-40E6-A2E0-6655E5FD099E}" destId="{DDF3CDA1-B818-4391-813E-5B28DA699034}" srcOrd="1" destOrd="0" presId="urn:microsoft.com/office/officeart/2005/8/layout/process5"/>
    <dgm:cxn modelId="{E65EE796-6C0A-4321-99A9-9F6DFC7E381D}" type="presOf" srcId="{207D560B-EA90-463D-8E20-C7C9001707D5}" destId="{F6A8D53A-610F-4A5D-8F59-B0418D5D8544}" srcOrd="0" destOrd="0" presId="urn:microsoft.com/office/officeart/2005/8/layout/process5"/>
    <dgm:cxn modelId="{A3799CE0-F821-4FE4-A641-6E2605ED1057}" type="presOf" srcId="{9C13ECB3-3D41-4E77-BB5C-A9B7B7E075DC}" destId="{5ADF9B53-ECDE-4161-8368-C575DA7D3E30}" srcOrd="0" destOrd="0" presId="urn:microsoft.com/office/officeart/2005/8/layout/process5"/>
    <dgm:cxn modelId="{B0492384-DDD2-497C-815E-1475E7376C50}" type="presOf" srcId="{4258342E-1F62-44D5-B34F-659A5965EF19}" destId="{10344592-B831-4C7C-B0D7-F160EBAF0A91}" srcOrd="0" destOrd="0" presId="urn:microsoft.com/office/officeart/2005/8/layout/process5"/>
    <dgm:cxn modelId="{2D60630C-6473-4F3F-9B09-D93CB53CE969}" type="presOf" srcId="{87CC1BAD-C460-41CE-BF72-B4577BD43003}" destId="{9F9F12FA-78E3-4E93-8914-46A40378BD1D}" srcOrd="1" destOrd="0" presId="urn:microsoft.com/office/officeart/2005/8/layout/process5"/>
    <dgm:cxn modelId="{CC4BBFF5-1D16-4222-A087-AE0B996E2CBD}" srcId="{56D94D85-FC2F-4EDC-A675-1724682AAF84}" destId="{D501234D-68A0-47DC-AAB0-CC84D14A4AC8}" srcOrd="7" destOrd="0" parTransId="{45023BBD-E88C-4CD7-92A5-80CB84C513D6}" sibTransId="{191E5745-6762-4150-BD49-8D8FFB8274EB}"/>
    <dgm:cxn modelId="{3A906A5B-6BBD-464C-A952-8A24AAC119E1}" srcId="{56D94D85-FC2F-4EDC-A675-1724682AAF84}" destId="{9C13ECB3-3D41-4E77-BB5C-A9B7B7E075DC}" srcOrd="6" destOrd="0" parTransId="{B5909BEE-75EE-4256-9D24-48F39D1A5BA0}" sibTransId="{EEC295E2-E764-437B-82A9-E9B4BB9582AB}"/>
    <dgm:cxn modelId="{51D25C0E-2C0B-4B36-8F6D-1B44880B476D}" type="presOf" srcId="{DD96A292-023C-4588-81AA-E39BC92C53C8}" destId="{A174F1E5-F472-425C-8D42-059E6261DD50}" srcOrd="0" destOrd="0" presId="urn:microsoft.com/office/officeart/2005/8/layout/process5"/>
    <dgm:cxn modelId="{9A2B84AC-5E51-4EFE-827C-5CE0448DAC6C}" type="presOf" srcId="{C906D09C-C60F-48E4-87F9-CC336233EBDF}" destId="{08934BC7-A722-4B50-AECA-C0C02ABBB34D}" srcOrd="0" destOrd="0" presId="urn:microsoft.com/office/officeart/2005/8/layout/process5"/>
    <dgm:cxn modelId="{72F31CBB-B0A2-41D9-AC3F-4F28681C19C6}" type="presOf" srcId="{B48AB918-9233-40C1-B0CF-91C73C710833}" destId="{E5468C76-C9D2-4769-84CF-482F6838BEC4}" srcOrd="0" destOrd="0" presId="urn:microsoft.com/office/officeart/2005/8/layout/process5"/>
    <dgm:cxn modelId="{82116FFB-E1ED-4692-A341-13FE9D020E2C}" type="presParOf" srcId="{2BB92742-7F56-46D2-AD55-4BCFC6A246B7}" destId="{9294ACFD-D784-4D0C-AA0C-FF41337E9B6A}" srcOrd="0" destOrd="0" presId="urn:microsoft.com/office/officeart/2005/8/layout/process5"/>
    <dgm:cxn modelId="{CAA6FFD3-07BB-4957-87CB-086E97A41E80}" type="presParOf" srcId="{2BB92742-7F56-46D2-AD55-4BCFC6A246B7}" destId="{0094DA21-938E-4584-B9FB-03C0193C9E14}" srcOrd="1" destOrd="0" presId="urn:microsoft.com/office/officeart/2005/8/layout/process5"/>
    <dgm:cxn modelId="{6B5CF287-E62B-41F9-9158-3D1948584543}" type="presParOf" srcId="{0094DA21-938E-4584-B9FB-03C0193C9E14}" destId="{675796D8-A822-48A5-8ED7-66A2F6752377}" srcOrd="0" destOrd="0" presId="urn:microsoft.com/office/officeart/2005/8/layout/process5"/>
    <dgm:cxn modelId="{6E7CBE5B-BAB4-4EAF-BB40-A0D9FD03FC7A}" type="presParOf" srcId="{2BB92742-7F56-46D2-AD55-4BCFC6A246B7}" destId="{E3D90FE5-99F3-4010-AF78-A8E3056DFCEC}" srcOrd="2" destOrd="0" presId="urn:microsoft.com/office/officeart/2005/8/layout/process5"/>
    <dgm:cxn modelId="{8A51F23C-7379-4ABF-A61C-CB18FD8F65A3}" type="presParOf" srcId="{2BB92742-7F56-46D2-AD55-4BCFC6A246B7}" destId="{30AB5BA6-8526-4667-8441-72D672C64182}" srcOrd="3" destOrd="0" presId="urn:microsoft.com/office/officeart/2005/8/layout/process5"/>
    <dgm:cxn modelId="{9735E8DC-FDE4-4C96-9E69-888B96693A49}" type="presParOf" srcId="{30AB5BA6-8526-4667-8441-72D672C64182}" destId="{57A9B1DC-2A4F-4F59-89F8-A597195C875F}" srcOrd="0" destOrd="0" presId="urn:microsoft.com/office/officeart/2005/8/layout/process5"/>
    <dgm:cxn modelId="{DDCD58FC-79C0-4A36-A21A-CDDE06F19643}" type="presParOf" srcId="{2BB92742-7F56-46D2-AD55-4BCFC6A246B7}" destId="{08934BC7-A722-4B50-AECA-C0C02ABBB34D}" srcOrd="4" destOrd="0" presId="urn:microsoft.com/office/officeart/2005/8/layout/process5"/>
    <dgm:cxn modelId="{2BBDAC3A-E11F-40EB-9AF0-F8C5B993067A}" type="presParOf" srcId="{2BB92742-7F56-46D2-AD55-4BCFC6A246B7}" destId="{A174F1E5-F472-425C-8D42-059E6261DD50}" srcOrd="5" destOrd="0" presId="urn:microsoft.com/office/officeart/2005/8/layout/process5"/>
    <dgm:cxn modelId="{00E51DBA-6CBC-48D6-938F-34ECBC61F322}" type="presParOf" srcId="{A174F1E5-F472-425C-8D42-059E6261DD50}" destId="{E7A5B615-29F6-4759-B713-44F8A20C37D4}" srcOrd="0" destOrd="0" presId="urn:microsoft.com/office/officeart/2005/8/layout/process5"/>
    <dgm:cxn modelId="{CA3A9F88-DF31-4F34-96AF-0871A4EA3F40}" type="presParOf" srcId="{2BB92742-7F56-46D2-AD55-4BCFC6A246B7}" destId="{E5468C76-C9D2-4769-84CF-482F6838BEC4}" srcOrd="6" destOrd="0" presId="urn:microsoft.com/office/officeart/2005/8/layout/process5"/>
    <dgm:cxn modelId="{4CD41E96-BB4F-44CB-9848-628A3AE1F392}" type="presParOf" srcId="{2BB92742-7F56-46D2-AD55-4BCFC6A246B7}" destId="{2FBAA07B-6760-44CD-91A1-CE21E55B3D26}" srcOrd="7" destOrd="0" presId="urn:microsoft.com/office/officeart/2005/8/layout/process5"/>
    <dgm:cxn modelId="{0F01ED42-750E-4604-98A9-B828C25EDF21}" type="presParOf" srcId="{2FBAA07B-6760-44CD-91A1-CE21E55B3D26}" destId="{9F9F12FA-78E3-4E93-8914-46A40378BD1D}" srcOrd="0" destOrd="0" presId="urn:microsoft.com/office/officeart/2005/8/layout/process5"/>
    <dgm:cxn modelId="{D76C7FB8-2073-4CFE-AFEB-A31D614887B9}" type="presParOf" srcId="{2BB92742-7F56-46D2-AD55-4BCFC6A246B7}" destId="{14ECB826-EA08-4D4A-A416-AE077AE9D750}" srcOrd="8" destOrd="0" presId="urn:microsoft.com/office/officeart/2005/8/layout/process5"/>
    <dgm:cxn modelId="{F8EE5C72-077F-4377-97EE-D29A36A2E499}" type="presParOf" srcId="{2BB92742-7F56-46D2-AD55-4BCFC6A246B7}" destId="{10344592-B831-4C7C-B0D7-F160EBAF0A91}" srcOrd="9" destOrd="0" presId="urn:microsoft.com/office/officeart/2005/8/layout/process5"/>
    <dgm:cxn modelId="{C45D64BD-4196-4272-AF77-11903E45B50E}" type="presParOf" srcId="{10344592-B831-4C7C-B0D7-F160EBAF0A91}" destId="{1FCD418C-F12A-4836-9F5F-79F8D2F7C5CB}" srcOrd="0" destOrd="0" presId="urn:microsoft.com/office/officeart/2005/8/layout/process5"/>
    <dgm:cxn modelId="{17598FC1-8BD1-412A-BC85-7B75FFE28522}" type="presParOf" srcId="{2BB92742-7F56-46D2-AD55-4BCFC6A246B7}" destId="{B37FAFB3-2C19-4302-B5A2-2A2E46297A73}" srcOrd="10" destOrd="0" presId="urn:microsoft.com/office/officeart/2005/8/layout/process5"/>
    <dgm:cxn modelId="{83161097-EB37-4C9E-B6D4-839D0C9E4F00}" type="presParOf" srcId="{2BB92742-7F56-46D2-AD55-4BCFC6A246B7}" destId="{F8626D91-7B8E-4FD5-88F7-FEF4B9EBF72B}" srcOrd="11" destOrd="0" presId="urn:microsoft.com/office/officeart/2005/8/layout/process5"/>
    <dgm:cxn modelId="{D49D7B0D-6CEE-488F-915D-4D5B504B4F8F}" type="presParOf" srcId="{F8626D91-7B8E-4FD5-88F7-FEF4B9EBF72B}" destId="{DDF3CDA1-B818-4391-813E-5B28DA699034}" srcOrd="0" destOrd="0" presId="urn:microsoft.com/office/officeart/2005/8/layout/process5"/>
    <dgm:cxn modelId="{21AA9BF1-7565-4BF7-BA65-450179CDFBC0}" type="presParOf" srcId="{2BB92742-7F56-46D2-AD55-4BCFC6A246B7}" destId="{5ADF9B53-ECDE-4161-8368-C575DA7D3E30}" srcOrd="12" destOrd="0" presId="urn:microsoft.com/office/officeart/2005/8/layout/process5"/>
    <dgm:cxn modelId="{14C0A123-FBF9-4AB4-A9B4-7D3DE4F045C1}" type="presParOf" srcId="{2BB92742-7F56-46D2-AD55-4BCFC6A246B7}" destId="{BE3AE811-BDEE-4F48-A1E4-BFAF669298E9}" srcOrd="13" destOrd="0" presId="urn:microsoft.com/office/officeart/2005/8/layout/process5"/>
    <dgm:cxn modelId="{B15CDF8F-172E-407B-86E3-E75F5B36EEE3}" type="presParOf" srcId="{BE3AE811-BDEE-4F48-A1E4-BFAF669298E9}" destId="{2B6176D0-98CA-4E20-9380-4809C6725000}" srcOrd="0" destOrd="0" presId="urn:microsoft.com/office/officeart/2005/8/layout/process5"/>
    <dgm:cxn modelId="{4E5A61FA-CD64-4867-B25F-2EF0DFE4C2E5}" type="presParOf" srcId="{2BB92742-7F56-46D2-AD55-4BCFC6A246B7}" destId="{3D849D04-D64A-4F57-89F3-87D3BDD5AA3B}" srcOrd="14" destOrd="0" presId="urn:microsoft.com/office/officeart/2005/8/layout/process5"/>
    <dgm:cxn modelId="{5248CD93-D3C4-4C0D-8931-4582E6EFC1B1}" type="presParOf" srcId="{2BB92742-7F56-46D2-AD55-4BCFC6A246B7}" destId="{5866A155-B895-43A2-89BF-01CCE45C1B33}" srcOrd="15" destOrd="0" presId="urn:microsoft.com/office/officeart/2005/8/layout/process5"/>
    <dgm:cxn modelId="{683F540B-7848-42A0-B6BA-C9A517ABB72C}" type="presParOf" srcId="{5866A155-B895-43A2-89BF-01CCE45C1B33}" destId="{60E3DFBD-0031-47B2-A3CF-5A308C4204F4}" srcOrd="0" destOrd="0" presId="urn:microsoft.com/office/officeart/2005/8/layout/process5"/>
    <dgm:cxn modelId="{B0041797-109E-4FDF-90A5-5F345A00F73E}" type="presParOf" srcId="{2BB92742-7F56-46D2-AD55-4BCFC6A246B7}" destId="{F6A8D53A-610F-4A5D-8F59-B0418D5D8544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400" dirty="0" smtClean="0"/>
            <a:t>1. Input Vehicle image</a:t>
          </a:r>
          <a:endParaRPr lang="en-US" sz="1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4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400" dirty="0" smtClean="0"/>
            <a:t>2. RGB to Grayscale conversion</a:t>
          </a:r>
          <a:endParaRPr lang="en-US" sz="14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4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400" dirty="0" smtClean="0"/>
            <a:t>3. Noise removal</a:t>
          </a:r>
          <a:endParaRPr lang="en-US" sz="14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4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400" dirty="0" smtClean="0"/>
            <a:t>4. Edge detection by Sobel operator</a:t>
          </a:r>
          <a:endParaRPr lang="en-US" sz="14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400"/>
        </a:p>
      </dgm:t>
    </dgm:pt>
    <dgm:pt modelId="{1383E40D-4BC0-427F-9E31-4819CE332D5A}">
      <dgm:prSet custT="1"/>
      <dgm:spPr/>
      <dgm:t>
        <a:bodyPr/>
        <a:lstStyle/>
        <a:p>
          <a:r>
            <a:rPr lang="en-US" sz="1400" dirty="0" smtClean="0"/>
            <a:t>5. Candidate plate area detection by Morphological opening and closing operation</a:t>
          </a:r>
          <a:endParaRPr lang="en-US" sz="1400" dirty="0"/>
        </a:p>
      </dgm:t>
    </dgm:pt>
    <dgm:pt modelId="{CCBDADC4-5CF0-404C-8DF8-ACB2F7D49772}" type="parTrans" cxnId="{63531AB9-5E83-41C0-902F-B4AB3EA86507}">
      <dgm:prSet/>
      <dgm:spPr/>
      <dgm:t>
        <a:bodyPr/>
        <a:lstStyle/>
        <a:p>
          <a:endParaRPr lang="en-US" sz="1400"/>
        </a:p>
      </dgm:t>
    </dgm:pt>
    <dgm:pt modelId="{4258342E-1F62-44D5-B34F-659A5965EF19}" type="sibTrans" cxnId="{63531AB9-5E83-41C0-902F-B4AB3EA8650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96C9A54B-0593-4FA4-850A-61537B8A2ABB}">
      <dgm:prSet custT="1"/>
      <dgm:spPr/>
      <dgm:t>
        <a:bodyPr/>
        <a:lstStyle/>
        <a:p>
          <a:r>
            <a:rPr lang="en-US" sz="1400" dirty="0" smtClean="0"/>
            <a:t>6. Actual number plate extraction</a:t>
          </a:r>
          <a:endParaRPr lang="en-US" sz="1400" dirty="0"/>
        </a:p>
      </dgm:t>
    </dgm:pt>
    <dgm:pt modelId="{196F2AC9-CF9D-4267-AEBA-4D4565F5C450}" type="parTrans" cxnId="{8FB2D328-22F6-4BF0-9836-4C1992AC2A5D}">
      <dgm:prSet/>
      <dgm:spPr/>
      <dgm:t>
        <a:bodyPr/>
        <a:lstStyle/>
        <a:p>
          <a:endParaRPr lang="en-US" sz="1400"/>
        </a:p>
      </dgm:t>
    </dgm:pt>
    <dgm:pt modelId="{CB0A6802-91B0-40E6-A2E0-6655E5FD099E}" type="sibTrans" cxnId="{8FB2D328-22F6-4BF0-9836-4C1992AC2A5D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9C13ECB3-3D41-4E77-BB5C-A9B7B7E075DC}">
      <dgm:prSet custT="1"/>
      <dgm:spPr/>
      <dgm:t>
        <a:bodyPr/>
        <a:lstStyle/>
        <a:p>
          <a:r>
            <a:rPr lang="en-US" sz="1400" dirty="0" smtClean="0"/>
            <a:t>7. Plate resizing</a:t>
          </a:r>
          <a:endParaRPr lang="en-US" sz="1400" dirty="0"/>
        </a:p>
      </dgm:t>
    </dgm:pt>
    <dgm:pt modelId="{B5909BEE-75EE-4256-9D24-48F39D1A5BA0}" type="parTrans" cxnId="{3A906A5B-6BBD-464C-A952-8A24AAC119E1}">
      <dgm:prSet/>
      <dgm:spPr/>
      <dgm:t>
        <a:bodyPr/>
        <a:lstStyle/>
        <a:p>
          <a:endParaRPr lang="en-US" sz="1400"/>
        </a:p>
      </dgm:t>
    </dgm:pt>
    <dgm:pt modelId="{EEC295E2-E764-437B-82A9-E9B4BB9582AB}" type="sibTrans" cxnId="{3A906A5B-6BBD-464C-A952-8A24AAC119E1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D501234D-68A0-47DC-AAB0-CC84D14A4AC8}">
      <dgm:prSet custT="1"/>
      <dgm:spPr/>
      <dgm:t>
        <a:bodyPr/>
        <a:lstStyle/>
        <a:p>
          <a:r>
            <a:rPr lang="en-US" sz="1400" dirty="0" smtClean="0"/>
            <a:t>8. Enhancement of extracted plate using Morphological operation</a:t>
          </a:r>
          <a:endParaRPr lang="en-US" sz="1400" dirty="0"/>
        </a:p>
      </dgm:t>
    </dgm:pt>
    <dgm:pt modelId="{45023BBD-E88C-4CD7-92A5-80CB84C513D6}" type="parTrans" cxnId="{CC4BBFF5-1D16-4222-A087-AE0B996E2CBD}">
      <dgm:prSet/>
      <dgm:spPr/>
      <dgm:t>
        <a:bodyPr/>
        <a:lstStyle/>
        <a:p>
          <a:endParaRPr lang="en-US" sz="1400"/>
        </a:p>
      </dgm:t>
    </dgm:pt>
    <dgm:pt modelId="{191E5745-6762-4150-BD49-8D8FFB8274EB}" type="sibTrans" cxnId="{CC4BBFF5-1D16-4222-A087-AE0B996E2CBD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207D560B-EA90-463D-8E20-C7C9001707D5}">
      <dgm:prSet custT="1"/>
      <dgm:spPr/>
      <dgm:t>
        <a:bodyPr/>
        <a:lstStyle/>
        <a:p>
          <a:r>
            <a:rPr lang="en-US" sz="1400" dirty="0" smtClean="0"/>
            <a:t>9. Erase out all small components</a:t>
          </a:r>
          <a:endParaRPr lang="en-US" sz="1400" dirty="0"/>
        </a:p>
      </dgm:t>
    </dgm:pt>
    <dgm:pt modelId="{1F7686E2-B87F-4296-A3B4-8C02C0B8DFA5}" type="parTrans" cxnId="{D9D18063-AF54-493A-8F9D-06FC33908659}">
      <dgm:prSet/>
      <dgm:spPr/>
      <dgm:t>
        <a:bodyPr/>
        <a:lstStyle/>
        <a:p>
          <a:endParaRPr lang="en-US" sz="1400"/>
        </a:p>
      </dgm:t>
    </dgm:pt>
    <dgm:pt modelId="{784815D2-5C69-4FEE-AEC6-BB8D3D0880D4}" type="sibTrans" cxnId="{D9D18063-AF54-493A-8F9D-06FC3390865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48F8B7AD-8EE8-4F50-B77D-F8668AEEC2C1}">
      <dgm:prSet custT="1"/>
      <dgm:spPr/>
      <dgm:t>
        <a:bodyPr/>
        <a:lstStyle/>
        <a:p>
          <a:r>
            <a:rPr lang="en-US" sz="1400" dirty="0" smtClean="0"/>
            <a:t>10. Character segmentation</a:t>
          </a:r>
          <a:endParaRPr lang="en-US" sz="1400" dirty="0"/>
        </a:p>
      </dgm:t>
    </dgm:pt>
    <dgm:pt modelId="{7E50B9EE-8586-49B4-9A02-E06CF400FB87}" type="parTrans" cxnId="{2EF06294-3920-4045-B131-A0FABD3D0675}">
      <dgm:prSet/>
      <dgm:spPr/>
      <dgm:t>
        <a:bodyPr/>
        <a:lstStyle/>
        <a:p>
          <a:endParaRPr lang="en-US" sz="1400"/>
        </a:p>
      </dgm:t>
    </dgm:pt>
    <dgm:pt modelId="{DA8D0170-7446-4B7D-8B98-6D972864E97A}" type="sibTrans" cxnId="{2EF06294-3920-4045-B131-A0FABD3D0675}">
      <dgm:prSet/>
      <dgm:spPr/>
      <dgm:t>
        <a:bodyPr/>
        <a:lstStyle/>
        <a:p>
          <a:endParaRPr lang="en-US" sz="14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10" custScaleX="102045" custLinFactNeighborX="1799" custLinFactNeighborY="1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9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9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10" custScaleX="1093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9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9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9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9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9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9"/>
      <dgm:spPr/>
      <dgm:t>
        <a:bodyPr/>
        <a:lstStyle/>
        <a:p>
          <a:endParaRPr lang="en-US"/>
        </a:p>
      </dgm:t>
    </dgm:pt>
    <dgm:pt modelId="{14ECB826-EA08-4D4A-A416-AE077AE9D750}" type="pres">
      <dgm:prSet presAssocID="{1383E40D-4BC0-427F-9E31-4819CE332D5A}" presName="node" presStyleLbl="node1" presStyleIdx="4" presStyleCnt="10" custScaleX="115732" custScaleY="1373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44592-B831-4C7C-B0D7-F160EBAF0A91}" type="pres">
      <dgm:prSet presAssocID="{4258342E-1F62-44D5-B34F-659A5965EF19}" presName="sibTrans" presStyleLbl="sibTrans2D1" presStyleIdx="4" presStyleCnt="9"/>
      <dgm:spPr/>
      <dgm:t>
        <a:bodyPr/>
        <a:lstStyle/>
        <a:p>
          <a:endParaRPr lang="en-US"/>
        </a:p>
      </dgm:t>
    </dgm:pt>
    <dgm:pt modelId="{1FCD418C-F12A-4836-9F5F-79F8D2F7C5CB}" type="pres">
      <dgm:prSet presAssocID="{4258342E-1F62-44D5-B34F-659A5965EF19}" presName="connectorText" presStyleLbl="sibTrans2D1" presStyleIdx="4" presStyleCnt="9"/>
      <dgm:spPr/>
      <dgm:t>
        <a:bodyPr/>
        <a:lstStyle/>
        <a:p>
          <a:endParaRPr lang="en-US"/>
        </a:p>
      </dgm:t>
    </dgm:pt>
    <dgm:pt modelId="{B37FAFB3-2C19-4302-B5A2-2A2E46297A73}" type="pres">
      <dgm:prSet presAssocID="{96C9A54B-0593-4FA4-850A-61537B8A2AB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626D91-7B8E-4FD5-88F7-FEF4B9EBF72B}" type="pres">
      <dgm:prSet presAssocID="{CB0A6802-91B0-40E6-A2E0-6655E5FD099E}" presName="sibTrans" presStyleLbl="sibTrans2D1" presStyleIdx="5" presStyleCnt="9"/>
      <dgm:spPr/>
      <dgm:t>
        <a:bodyPr/>
        <a:lstStyle/>
        <a:p>
          <a:endParaRPr lang="en-US"/>
        </a:p>
      </dgm:t>
    </dgm:pt>
    <dgm:pt modelId="{DDF3CDA1-B818-4391-813E-5B28DA699034}" type="pres">
      <dgm:prSet presAssocID="{CB0A6802-91B0-40E6-A2E0-6655E5FD099E}" presName="connectorText" presStyleLbl="sibTrans2D1" presStyleIdx="5" presStyleCnt="9"/>
      <dgm:spPr/>
      <dgm:t>
        <a:bodyPr/>
        <a:lstStyle/>
        <a:p>
          <a:endParaRPr lang="en-US"/>
        </a:p>
      </dgm:t>
    </dgm:pt>
    <dgm:pt modelId="{5ADF9B53-ECDE-4161-8368-C575DA7D3E30}" type="pres">
      <dgm:prSet presAssocID="{9C13ECB3-3D41-4E77-BB5C-A9B7B7E075DC}" presName="node" presStyleLbl="node1" presStyleIdx="6" presStyleCnt="10" custScaleX="835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AE811-BDEE-4F48-A1E4-BFAF669298E9}" type="pres">
      <dgm:prSet presAssocID="{EEC295E2-E764-437B-82A9-E9B4BB9582AB}" presName="sibTrans" presStyleLbl="sibTrans2D1" presStyleIdx="6" presStyleCnt="9"/>
      <dgm:spPr/>
      <dgm:t>
        <a:bodyPr/>
        <a:lstStyle/>
        <a:p>
          <a:endParaRPr lang="en-US"/>
        </a:p>
      </dgm:t>
    </dgm:pt>
    <dgm:pt modelId="{2B6176D0-98CA-4E20-9380-4809C6725000}" type="pres">
      <dgm:prSet presAssocID="{EEC295E2-E764-437B-82A9-E9B4BB9582AB}" presName="connectorText" presStyleLbl="sibTrans2D1" presStyleIdx="6" presStyleCnt="9"/>
      <dgm:spPr/>
      <dgm:t>
        <a:bodyPr/>
        <a:lstStyle/>
        <a:p>
          <a:endParaRPr lang="en-US"/>
        </a:p>
      </dgm:t>
    </dgm:pt>
    <dgm:pt modelId="{3D849D04-D64A-4F57-89F3-87D3BDD5AA3B}" type="pres">
      <dgm:prSet presAssocID="{D501234D-68A0-47DC-AAB0-CC84D14A4AC8}" presName="node" presStyleLbl="node1" presStyleIdx="7" presStyleCnt="10" custScaleX="115041" custScaleY="1234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6A155-B895-43A2-89BF-01CCE45C1B33}" type="pres">
      <dgm:prSet presAssocID="{191E5745-6762-4150-BD49-8D8FFB8274EB}" presName="sibTrans" presStyleLbl="sibTrans2D1" presStyleIdx="7" presStyleCnt="9"/>
      <dgm:spPr/>
      <dgm:t>
        <a:bodyPr/>
        <a:lstStyle/>
        <a:p>
          <a:endParaRPr lang="en-US"/>
        </a:p>
      </dgm:t>
    </dgm:pt>
    <dgm:pt modelId="{60E3DFBD-0031-47B2-A3CF-5A308C4204F4}" type="pres">
      <dgm:prSet presAssocID="{191E5745-6762-4150-BD49-8D8FFB8274EB}" presName="connectorText" presStyleLbl="sibTrans2D1" presStyleIdx="7" presStyleCnt="9"/>
      <dgm:spPr/>
      <dgm:t>
        <a:bodyPr/>
        <a:lstStyle/>
        <a:p>
          <a:endParaRPr lang="en-US"/>
        </a:p>
      </dgm:t>
    </dgm:pt>
    <dgm:pt modelId="{F6A8D53A-610F-4A5D-8F59-B0418D5D8544}" type="pres">
      <dgm:prSet presAssocID="{207D560B-EA90-463D-8E20-C7C9001707D5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BEC35C-8717-4F39-A7A3-CD571BFF0DD3}" type="pres">
      <dgm:prSet presAssocID="{784815D2-5C69-4FEE-AEC6-BB8D3D0880D4}" presName="sibTrans" presStyleLbl="sibTrans2D1" presStyleIdx="8" presStyleCnt="9"/>
      <dgm:spPr/>
      <dgm:t>
        <a:bodyPr/>
        <a:lstStyle/>
        <a:p>
          <a:endParaRPr lang="en-US"/>
        </a:p>
      </dgm:t>
    </dgm:pt>
    <dgm:pt modelId="{37A8269E-D733-4061-A251-560E824E43B6}" type="pres">
      <dgm:prSet presAssocID="{784815D2-5C69-4FEE-AEC6-BB8D3D0880D4}" presName="connectorText" presStyleLbl="sibTrans2D1" presStyleIdx="8" presStyleCnt="9"/>
      <dgm:spPr/>
      <dgm:t>
        <a:bodyPr/>
        <a:lstStyle/>
        <a:p>
          <a:endParaRPr lang="en-US"/>
        </a:p>
      </dgm:t>
    </dgm:pt>
    <dgm:pt modelId="{F1B1326A-C3BC-4D4C-B4D9-8D7990FBA18E}" type="pres">
      <dgm:prSet presAssocID="{48F8B7AD-8EE8-4F50-B77D-F8668AEEC2C1}" presName="node" presStyleLbl="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46490E-2DD6-46CC-84B8-B2DC7CEED70E}" type="presOf" srcId="{DD96A292-023C-4588-81AA-E39BC92C53C8}" destId="{E7A5B615-29F6-4759-B713-44F8A20C37D4}" srcOrd="1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97B8CF21-2F3A-45DA-A705-7DCCCF1CD1B1}" type="presOf" srcId="{4258342E-1F62-44D5-B34F-659A5965EF19}" destId="{10344592-B831-4C7C-B0D7-F160EBAF0A91}" srcOrd="0" destOrd="0" presId="urn:microsoft.com/office/officeart/2005/8/layout/process5"/>
    <dgm:cxn modelId="{9F428DF4-FB1E-4A6D-8221-1EF2E9AE76B1}" type="presOf" srcId="{9C13ECB3-3D41-4E77-BB5C-A9B7B7E075DC}" destId="{5ADF9B53-ECDE-4161-8368-C575DA7D3E30}" srcOrd="0" destOrd="0" presId="urn:microsoft.com/office/officeart/2005/8/layout/process5"/>
    <dgm:cxn modelId="{232DC253-F2B7-4EF9-812E-CE82D90E6697}" type="presOf" srcId="{191E5745-6762-4150-BD49-8D8FFB8274EB}" destId="{60E3DFBD-0031-47B2-A3CF-5A308C4204F4}" srcOrd="1" destOrd="0" presId="urn:microsoft.com/office/officeart/2005/8/layout/process5"/>
    <dgm:cxn modelId="{46B16912-7F76-4EBA-BDC1-72241D7FA987}" type="presOf" srcId="{1383E40D-4BC0-427F-9E31-4819CE332D5A}" destId="{14ECB826-EA08-4D4A-A416-AE077AE9D750}" srcOrd="0" destOrd="0" presId="urn:microsoft.com/office/officeart/2005/8/layout/process5"/>
    <dgm:cxn modelId="{7C391083-5BE7-4A43-BB33-7F4F817F3B36}" type="presOf" srcId="{DD96A292-023C-4588-81AA-E39BC92C53C8}" destId="{A174F1E5-F472-425C-8D42-059E6261DD50}" srcOrd="0" destOrd="0" presId="urn:microsoft.com/office/officeart/2005/8/layout/process5"/>
    <dgm:cxn modelId="{3274BD09-7A15-4908-91BA-61D6634F0E4E}" type="presOf" srcId="{4258342E-1F62-44D5-B34F-659A5965EF19}" destId="{1FCD418C-F12A-4836-9F5F-79F8D2F7C5CB}" srcOrd="1" destOrd="0" presId="urn:microsoft.com/office/officeart/2005/8/layout/process5"/>
    <dgm:cxn modelId="{B53F66E8-DD47-4A6B-928D-78810C68A081}" type="presOf" srcId="{FB3C507D-5993-434A-BA91-040709DC7AEB}" destId="{9294ACFD-D784-4D0C-AA0C-FF41337E9B6A}" srcOrd="0" destOrd="0" presId="urn:microsoft.com/office/officeart/2005/8/layout/process5"/>
    <dgm:cxn modelId="{3A906A5B-6BBD-464C-A952-8A24AAC119E1}" srcId="{56D94D85-FC2F-4EDC-A675-1724682AAF84}" destId="{9C13ECB3-3D41-4E77-BB5C-A9B7B7E075DC}" srcOrd="6" destOrd="0" parTransId="{B5909BEE-75EE-4256-9D24-48F39D1A5BA0}" sibTransId="{EEC295E2-E764-437B-82A9-E9B4BB9582AB}"/>
    <dgm:cxn modelId="{83AEE92D-27FF-44BB-A3DF-175DF9627769}" type="presOf" srcId="{56D94D85-FC2F-4EDC-A675-1724682AAF84}" destId="{2BB92742-7F56-46D2-AD55-4BCFC6A246B7}" srcOrd="0" destOrd="0" presId="urn:microsoft.com/office/officeart/2005/8/layout/process5"/>
    <dgm:cxn modelId="{A9F6178A-6891-4219-B8FA-510A5B6EC680}" type="presOf" srcId="{96C9A54B-0593-4FA4-850A-61537B8A2ABB}" destId="{B37FAFB3-2C19-4302-B5A2-2A2E46297A73}" srcOrd="0" destOrd="0" presId="urn:microsoft.com/office/officeart/2005/8/layout/process5"/>
    <dgm:cxn modelId="{2EF06294-3920-4045-B131-A0FABD3D0675}" srcId="{56D94D85-FC2F-4EDC-A675-1724682AAF84}" destId="{48F8B7AD-8EE8-4F50-B77D-F8668AEEC2C1}" srcOrd="9" destOrd="0" parTransId="{7E50B9EE-8586-49B4-9A02-E06CF400FB87}" sibTransId="{DA8D0170-7446-4B7D-8B98-6D972864E97A}"/>
    <dgm:cxn modelId="{32BE4FA4-2FE9-42C3-95FE-C624301CD952}" type="presOf" srcId="{87CC1BAD-C460-41CE-BF72-B4577BD43003}" destId="{9F9F12FA-78E3-4E93-8914-46A40378BD1D}" srcOrd="1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4EC7B542-F0CB-4385-B76D-8BF7DF5BBEAC}" type="presOf" srcId="{191E5745-6762-4150-BD49-8D8FFB8274EB}" destId="{5866A155-B895-43A2-89BF-01CCE45C1B33}" srcOrd="0" destOrd="0" presId="urn:microsoft.com/office/officeart/2005/8/layout/process5"/>
    <dgm:cxn modelId="{C300F64E-CBB8-4FE0-9C04-E0C2B631EC7B}" type="presOf" srcId="{EEC295E2-E764-437B-82A9-E9B4BB9582AB}" destId="{BE3AE811-BDEE-4F48-A1E4-BFAF669298E9}" srcOrd="0" destOrd="0" presId="urn:microsoft.com/office/officeart/2005/8/layout/process5"/>
    <dgm:cxn modelId="{236E9E41-4223-4EBD-8BAE-45B6C58D852D}" type="presOf" srcId="{784815D2-5C69-4FEE-AEC6-BB8D3D0880D4}" destId="{66BEC35C-8717-4F39-A7A3-CD571BFF0DD3}" srcOrd="0" destOrd="0" presId="urn:microsoft.com/office/officeart/2005/8/layout/process5"/>
    <dgm:cxn modelId="{C467FDA4-58DF-4DA2-A549-357C96730F07}" type="presOf" srcId="{CB0A6802-91B0-40E6-A2E0-6655E5FD099E}" destId="{DDF3CDA1-B818-4391-813E-5B28DA699034}" srcOrd="1" destOrd="0" presId="urn:microsoft.com/office/officeart/2005/8/layout/process5"/>
    <dgm:cxn modelId="{8FB2D328-22F6-4BF0-9836-4C1992AC2A5D}" srcId="{56D94D85-FC2F-4EDC-A675-1724682AAF84}" destId="{96C9A54B-0593-4FA4-850A-61537B8A2ABB}" srcOrd="5" destOrd="0" parTransId="{196F2AC9-CF9D-4267-AEBA-4D4565F5C450}" sibTransId="{CB0A6802-91B0-40E6-A2E0-6655E5FD099E}"/>
    <dgm:cxn modelId="{E8AF511D-DF5E-44D8-B048-6A0C804C162A}" type="presOf" srcId="{C906D09C-C60F-48E4-87F9-CC336233EBDF}" destId="{08934BC7-A722-4B50-AECA-C0C02ABBB34D}" srcOrd="0" destOrd="0" presId="urn:microsoft.com/office/officeart/2005/8/layout/process5"/>
    <dgm:cxn modelId="{AA0B7CAE-6F54-4872-BE7E-6F74413F76F7}" type="presOf" srcId="{EEC295E2-E764-437B-82A9-E9B4BB9582AB}" destId="{2B6176D0-98CA-4E20-9380-4809C6725000}" srcOrd="1" destOrd="0" presId="urn:microsoft.com/office/officeart/2005/8/layout/process5"/>
    <dgm:cxn modelId="{CC4BBFF5-1D16-4222-A087-AE0B996E2CBD}" srcId="{56D94D85-FC2F-4EDC-A675-1724682AAF84}" destId="{D501234D-68A0-47DC-AAB0-CC84D14A4AC8}" srcOrd="7" destOrd="0" parTransId="{45023BBD-E88C-4CD7-92A5-80CB84C513D6}" sibTransId="{191E5745-6762-4150-BD49-8D8FFB8274EB}"/>
    <dgm:cxn modelId="{B330635D-6FF8-47B4-8F8F-62F174EC77D9}" type="presOf" srcId="{B48AB918-9233-40C1-B0CF-91C73C710833}" destId="{E5468C76-C9D2-4769-84CF-482F6838BEC4}" srcOrd="0" destOrd="0" presId="urn:microsoft.com/office/officeart/2005/8/layout/process5"/>
    <dgm:cxn modelId="{623AFC1D-A0E2-49E1-A130-9D20CB7D4554}" type="presOf" srcId="{207D560B-EA90-463D-8E20-C7C9001707D5}" destId="{F6A8D53A-610F-4A5D-8F59-B0418D5D8544}" srcOrd="0" destOrd="0" presId="urn:microsoft.com/office/officeart/2005/8/layout/process5"/>
    <dgm:cxn modelId="{1824CF09-54D4-4966-B843-A1860D7819FE}" type="presOf" srcId="{784815D2-5C69-4FEE-AEC6-BB8D3D0880D4}" destId="{37A8269E-D733-4061-A251-560E824E43B6}" srcOrd="1" destOrd="0" presId="urn:microsoft.com/office/officeart/2005/8/layout/process5"/>
    <dgm:cxn modelId="{06A55CD0-C89A-4E73-9589-BC82AEB55A3A}" type="presOf" srcId="{7D366E1F-3E2D-4A32-B4CC-446BAA9FE1F9}" destId="{E3D90FE5-99F3-4010-AF78-A8E3056DFCEC}" srcOrd="0" destOrd="0" presId="urn:microsoft.com/office/officeart/2005/8/layout/process5"/>
    <dgm:cxn modelId="{18B4C358-F19F-4E7E-8D18-508E4B911E6D}" type="presOf" srcId="{48F8B7AD-8EE8-4F50-B77D-F8668AEEC2C1}" destId="{F1B1326A-C3BC-4D4C-B4D9-8D7990FBA18E}" srcOrd="0" destOrd="0" presId="urn:microsoft.com/office/officeart/2005/8/layout/process5"/>
    <dgm:cxn modelId="{A921911F-A5A8-4F9D-A3C2-982C5E47B58B}" type="presOf" srcId="{D501234D-68A0-47DC-AAB0-CC84D14A4AC8}" destId="{3D849D04-D64A-4F57-89F3-87D3BDD5AA3B}" srcOrd="0" destOrd="0" presId="urn:microsoft.com/office/officeart/2005/8/layout/process5"/>
    <dgm:cxn modelId="{6662D897-9A13-427A-A350-06744AE160CD}" type="presOf" srcId="{87CC1BAD-C460-41CE-BF72-B4577BD43003}" destId="{2FBAA07B-6760-44CD-91A1-CE21E55B3D26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C27134B8-0983-4CB9-9AFF-669CC3A5E3F4}" type="presOf" srcId="{CB0A6802-91B0-40E6-A2E0-6655E5FD099E}" destId="{F8626D91-7B8E-4FD5-88F7-FEF4B9EBF72B}" srcOrd="0" destOrd="0" presId="urn:microsoft.com/office/officeart/2005/8/layout/process5"/>
    <dgm:cxn modelId="{ABA3367A-E58E-464A-B89A-DE5C588CA1A7}" type="presOf" srcId="{4D3AB966-1AA3-40E8-AF98-08C9CD2384C8}" destId="{675796D8-A822-48A5-8ED7-66A2F6752377}" srcOrd="1" destOrd="0" presId="urn:microsoft.com/office/officeart/2005/8/layout/process5"/>
    <dgm:cxn modelId="{246876EF-2853-4E12-A4CD-851AD8D066C0}" type="presOf" srcId="{4D3AB966-1AA3-40E8-AF98-08C9CD2384C8}" destId="{0094DA21-938E-4584-B9FB-03C0193C9E14}" srcOrd="0" destOrd="0" presId="urn:microsoft.com/office/officeart/2005/8/layout/process5"/>
    <dgm:cxn modelId="{D0C620AE-091B-454E-BBF4-23E8D4483CE2}" type="presOf" srcId="{D035FF82-4A23-497A-8FFB-978838FF740E}" destId="{57A9B1DC-2A4F-4F59-89F8-A597195C875F}" srcOrd="1" destOrd="0" presId="urn:microsoft.com/office/officeart/2005/8/layout/process5"/>
    <dgm:cxn modelId="{D9D18063-AF54-493A-8F9D-06FC33908659}" srcId="{56D94D85-FC2F-4EDC-A675-1724682AAF84}" destId="{207D560B-EA90-463D-8E20-C7C9001707D5}" srcOrd="8" destOrd="0" parTransId="{1F7686E2-B87F-4296-A3B4-8C02C0B8DFA5}" sibTransId="{784815D2-5C69-4FEE-AEC6-BB8D3D0880D4}"/>
    <dgm:cxn modelId="{63531AB9-5E83-41C0-902F-B4AB3EA86507}" srcId="{56D94D85-FC2F-4EDC-A675-1724682AAF84}" destId="{1383E40D-4BC0-427F-9E31-4819CE332D5A}" srcOrd="4" destOrd="0" parTransId="{CCBDADC4-5CF0-404C-8DF8-ACB2F7D49772}" sibTransId="{4258342E-1F62-44D5-B34F-659A5965EF19}"/>
    <dgm:cxn modelId="{277F0FFA-CF94-4E3D-8693-175A36FA6B7D}" type="presOf" srcId="{D035FF82-4A23-497A-8FFB-978838FF740E}" destId="{30AB5BA6-8526-4667-8441-72D672C64182}" srcOrd="0" destOrd="0" presId="urn:microsoft.com/office/officeart/2005/8/layout/process5"/>
    <dgm:cxn modelId="{11EBF904-E34A-46F9-AFD2-9ED2FB168571}" type="presParOf" srcId="{2BB92742-7F56-46D2-AD55-4BCFC6A246B7}" destId="{9294ACFD-D784-4D0C-AA0C-FF41337E9B6A}" srcOrd="0" destOrd="0" presId="urn:microsoft.com/office/officeart/2005/8/layout/process5"/>
    <dgm:cxn modelId="{E4DF63FE-8B61-47B3-B322-C895C31E90A3}" type="presParOf" srcId="{2BB92742-7F56-46D2-AD55-4BCFC6A246B7}" destId="{0094DA21-938E-4584-B9FB-03C0193C9E14}" srcOrd="1" destOrd="0" presId="urn:microsoft.com/office/officeart/2005/8/layout/process5"/>
    <dgm:cxn modelId="{E0389AEC-7931-4920-8FFD-CFC64521FED3}" type="presParOf" srcId="{0094DA21-938E-4584-B9FB-03C0193C9E14}" destId="{675796D8-A822-48A5-8ED7-66A2F6752377}" srcOrd="0" destOrd="0" presId="urn:microsoft.com/office/officeart/2005/8/layout/process5"/>
    <dgm:cxn modelId="{A8427524-07E4-46EC-ABD8-83270F078FE5}" type="presParOf" srcId="{2BB92742-7F56-46D2-AD55-4BCFC6A246B7}" destId="{E3D90FE5-99F3-4010-AF78-A8E3056DFCEC}" srcOrd="2" destOrd="0" presId="urn:microsoft.com/office/officeart/2005/8/layout/process5"/>
    <dgm:cxn modelId="{D7481232-2CFD-4453-9CCB-FA586C33AEC0}" type="presParOf" srcId="{2BB92742-7F56-46D2-AD55-4BCFC6A246B7}" destId="{30AB5BA6-8526-4667-8441-72D672C64182}" srcOrd="3" destOrd="0" presId="urn:microsoft.com/office/officeart/2005/8/layout/process5"/>
    <dgm:cxn modelId="{7C86A499-9EF0-4759-83E0-FBA904611391}" type="presParOf" srcId="{30AB5BA6-8526-4667-8441-72D672C64182}" destId="{57A9B1DC-2A4F-4F59-89F8-A597195C875F}" srcOrd="0" destOrd="0" presId="urn:microsoft.com/office/officeart/2005/8/layout/process5"/>
    <dgm:cxn modelId="{4A822A73-E26E-4148-8B56-B18D3606A225}" type="presParOf" srcId="{2BB92742-7F56-46D2-AD55-4BCFC6A246B7}" destId="{08934BC7-A722-4B50-AECA-C0C02ABBB34D}" srcOrd="4" destOrd="0" presId="urn:microsoft.com/office/officeart/2005/8/layout/process5"/>
    <dgm:cxn modelId="{BFD8E090-BBEC-412C-A141-6A2B210B3A6E}" type="presParOf" srcId="{2BB92742-7F56-46D2-AD55-4BCFC6A246B7}" destId="{A174F1E5-F472-425C-8D42-059E6261DD50}" srcOrd="5" destOrd="0" presId="urn:microsoft.com/office/officeart/2005/8/layout/process5"/>
    <dgm:cxn modelId="{BFB7A1ED-1F5C-4FB5-A65E-FC561B72CE8C}" type="presParOf" srcId="{A174F1E5-F472-425C-8D42-059E6261DD50}" destId="{E7A5B615-29F6-4759-B713-44F8A20C37D4}" srcOrd="0" destOrd="0" presId="urn:microsoft.com/office/officeart/2005/8/layout/process5"/>
    <dgm:cxn modelId="{A1D66E7E-36E0-417B-9CAE-6ACCF63D35BB}" type="presParOf" srcId="{2BB92742-7F56-46D2-AD55-4BCFC6A246B7}" destId="{E5468C76-C9D2-4769-84CF-482F6838BEC4}" srcOrd="6" destOrd="0" presId="urn:microsoft.com/office/officeart/2005/8/layout/process5"/>
    <dgm:cxn modelId="{E28C01F8-902F-4C7E-9A31-13916336D31E}" type="presParOf" srcId="{2BB92742-7F56-46D2-AD55-4BCFC6A246B7}" destId="{2FBAA07B-6760-44CD-91A1-CE21E55B3D26}" srcOrd="7" destOrd="0" presId="urn:microsoft.com/office/officeart/2005/8/layout/process5"/>
    <dgm:cxn modelId="{44282125-B7DB-4281-8A19-1C4520F2A5A3}" type="presParOf" srcId="{2FBAA07B-6760-44CD-91A1-CE21E55B3D26}" destId="{9F9F12FA-78E3-4E93-8914-46A40378BD1D}" srcOrd="0" destOrd="0" presId="urn:microsoft.com/office/officeart/2005/8/layout/process5"/>
    <dgm:cxn modelId="{6C683D97-F41C-402E-9961-FA6230CA336D}" type="presParOf" srcId="{2BB92742-7F56-46D2-AD55-4BCFC6A246B7}" destId="{14ECB826-EA08-4D4A-A416-AE077AE9D750}" srcOrd="8" destOrd="0" presId="urn:microsoft.com/office/officeart/2005/8/layout/process5"/>
    <dgm:cxn modelId="{CEC53989-BE03-49ED-ADF8-4009F205445A}" type="presParOf" srcId="{2BB92742-7F56-46D2-AD55-4BCFC6A246B7}" destId="{10344592-B831-4C7C-B0D7-F160EBAF0A91}" srcOrd="9" destOrd="0" presId="urn:microsoft.com/office/officeart/2005/8/layout/process5"/>
    <dgm:cxn modelId="{7345DE5E-F8B7-43AB-934D-8AA370BF0BE6}" type="presParOf" srcId="{10344592-B831-4C7C-B0D7-F160EBAF0A91}" destId="{1FCD418C-F12A-4836-9F5F-79F8D2F7C5CB}" srcOrd="0" destOrd="0" presId="urn:microsoft.com/office/officeart/2005/8/layout/process5"/>
    <dgm:cxn modelId="{0A7EF1D8-C5A8-4B0B-884E-6082896EB809}" type="presParOf" srcId="{2BB92742-7F56-46D2-AD55-4BCFC6A246B7}" destId="{B37FAFB3-2C19-4302-B5A2-2A2E46297A73}" srcOrd="10" destOrd="0" presId="urn:microsoft.com/office/officeart/2005/8/layout/process5"/>
    <dgm:cxn modelId="{BD5C52E6-4C85-4D53-ADA7-A686544A12EA}" type="presParOf" srcId="{2BB92742-7F56-46D2-AD55-4BCFC6A246B7}" destId="{F8626D91-7B8E-4FD5-88F7-FEF4B9EBF72B}" srcOrd="11" destOrd="0" presId="urn:microsoft.com/office/officeart/2005/8/layout/process5"/>
    <dgm:cxn modelId="{6987BB5B-1510-4A1F-8D85-987A733826AE}" type="presParOf" srcId="{F8626D91-7B8E-4FD5-88F7-FEF4B9EBF72B}" destId="{DDF3CDA1-B818-4391-813E-5B28DA699034}" srcOrd="0" destOrd="0" presId="urn:microsoft.com/office/officeart/2005/8/layout/process5"/>
    <dgm:cxn modelId="{AA819596-C7FE-4CEA-BACA-C1E7469DAF92}" type="presParOf" srcId="{2BB92742-7F56-46D2-AD55-4BCFC6A246B7}" destId="{5ADF9B53-ECDE-4161-8368-C575DA7D3E30}" srcOrd="12" destOrd="0" presId="urn:microsoft.com/office/officeart/2005/8/layout/process5"/>
    <dgm:cxn modelId="{69128CC5-6C82-4B8D-B85A-B88AE1AB8A28}" type="presParOf" srcId="{2BB92742-7F56-46D2-AD55-4BCFC6A246B7}" destId="{BE3AE811-BDEE-4F48-A1E4-BFAF669298E9}" srcOrd="13" destOrd="0" presId="urn:microsoft.com/office/officeart/2005/8/layout/process5"/>
    <dgm:cxn modelId="{A1ADAEB1-A8AD-4A2C-821B-9FF1D57F3CEF}" type="presParOf" srcId="{BE3AE811-BDEE-4F48-A1E4-BFAF669298E9}" destId="{2B6176D0-98CA-4E20-9380-4809C6725000}" srcOrd="0" destOrd="0" presId="urn:microsoft.com/office/officeart/2005/8/layout/process5"/>
    <dgm:cxn modelId="{2817439D-6646-4C3F-9B73-528033504109}" type="presParOf" srcId="{2BB92742-7F56-46D2-AD55-4BCFC6A246B7}" destId="{3D849D04-D64A-4F57-89F3-87D3BDD5AA3B}" srcOrd="14" destOrd="0" presId="urn:microsoft.com/office/officeart/2005/8/layout/process5"/>
    <dgm:cxn modelId="{FCE65E9E-0096-4A4C-9CB6-D5D010C1419F}" type="presParOf" srcId="{2BB92742-7F56-46D2-AD55-4BCFC6A246B7}" destId="{5866A155-B895-43A2-89BF-01CCE45C1B33}" srcOrd="15" destOrd="0" presId="urn:microsoft.com/office/officeart/2005/8/layout/process5"/>
    <dgm:cxn modelId="{14355E7A-A5C5-48CB-8259-839104A9343F}" type="presParOf" srcId="{5866A155-B895-43A2-89BF-01CCE45C1B33}" destId="{60E3DFBD-0031-47B2-A3CF-5A308C4204F4}" srcOrd="0" destOrd="0" presId="urn:microsoft.com/office/officeart/2005/8/layout/process5"/>
    <dgm:cxn modelId="{72B7273E-0E18-44DC-8FF8-251091140EBA}" type="presParOf" srcId="{2BB92742-7F56-46D2-AD55-4BCFC6A246B7}" destId="{F6A8D53A-610F-4A5D-8F59-B0418D5D8544}" srcOrd="16" destOrd="0" presId="urn:microsoft.com/office/officeart/2005/8/layout/process5"/>
    <dgm:cxn modelId="{0E50DE20-BDA7-4C70-B51B-BE6067EC252E}" type="presParOf" srcId="{2BB92742-7F56-46D2-AD55-4BCFC6A246B7}" destId="{66BEC35C-8717-4F39-A7A3-CD571BFF0DD3}" srcOrd="17" destOrd="0" presId="urn:microsoft.com/office/officeart/2005/8/layout/process5"/>
    <dgm:cxn modelId="{3F903654-3702-4475-9289-E78DCE1CD961}" type="presParOf" srcId="{66BEC35C-8717-4F39-A7A3-CD571BFF0DD3}" destId="{37A8269E-D733-4061-A251-560E824E43B6}" srcOrd="0" destOrd="0" presId="urn:microsoft.com/office/officeart/2005/8/layout/process5"/>
    <dgm:cxn modelId="{58FBF075-6FFD-45FB-82E1-91CC20E2648A}" type="presParOf" srcId="{2BB92742-7F56-46D2-AD55-4BCFC6A246B7}" destId="{F1B1326A-C3BC-4D4C-B4D9-8D7990FBA18E}" srcOrd="1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400" dirty="0" smtClean="0"/>
            <a:t>1. Input Vehicle image</a:t>
          </a:r>
          <a:endParaRPr lang="en-US" sz="1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4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400" dirty="0" smtClean="0"/>
            <a:t>2. RGB to Grayscale conversion</a:t>
          </a:r>
          <a:endParaRPr lang="en-US" sz="14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4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400" dirty="0" smtClean="0"/>
            <a:t>3. Noise removal</a:t>
          </a:r>
          <a:endParaRPr lang="en-US" sz="14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4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400" dirty="0" smtClean="0"/>
            <a:t>4. Edge detection by Sobel operator</a:t>
          </a:r>
          <a:endParaRPr lang="en-US" sz="14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400"/>
        </a:p>
      </dgm:t>
    </dgm:pt>
    <dgm:pt modelId="{1383E40D-4BC0-427F-9E31-4819CE332D5A}">
      <dgm:prSet custT="1"/>
      <dgm:spPr/>
      <dgm:t>
        <a:bodyPr/>
        <a:lstStyle/>
        <a:p>
          <a:r>
            <a:rPr lang="en-US" sz="1400" dirty="0" smtClean="0"/>
            <a:t>5. Candidate plate area detection by Morphological opening and closing operation</a:t>
          </a:r>
          <a:endParaRPr lang="en-US" sz="1400" dirty="0"/>
        </a:p>
      </dgm:t>
    </dgm:pt>
    <dgm:pt modelId="{CCBDADC4-5CF0-404C-8DF8-ACB2F7D49772}" type="parTrans" cxnId="{63531AB9-5E83-41C0-902F-B4AB3EA86507}">
      <dgm:prSet/>
      <dgm:spPr/>
      <dgm:t>
        <a:bodyPr/>
        <a:lstStyle/>
        <a:p>
          <a:endParaRPr lang="en-US" sz="1400"/>
        </a:p>
      </dgm:t>
    </dgm:pt>
    <dgm:pt modelId="{4258342E-1F62-44D5-B34F-659A5965EF19}" type="sibTrans" cxnId="{63531AB9-5E83-41C0-902F-B4AB3EA8650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96C9A54B-0593-4FA4-850A-61537B8A2ABB}">
      <dgm:prSet custT="1"/>
      <dgm:spPr/>
      <dgm:t>
        <a:bodyPr/>
        <a:lstStyle/>
        <a:p>
          <a:r>
            <a:rPr lang="en-US" sz="1400" dirty="0" smtClean="0"/>
            <a:t>6. Actual number plate extraction</a:t>
          </a:r>
          <a:endParaRPr lang="en-US" sz="1400" dirty="0"/>
        </a:p>
      </dgm:t>
    </dgm:pt>
    <dgm:pt modelId="{196F2AC9-CF9D-4267-AEBA-4D4565F5C450}" type="parTrans" cxnId="{8FB2D328-22F6-4BF0-9836-4C1992AC2A5D}">
      <dgm:prSet/>
      <dgm:spPr/>
      <dgm:t>
        <a:bodyPr/>
        <a:lstStyle/>
        <a:p>
          <a:endParaRPr lang="en-US" sz="1400"/>
        </a:p>
      </dgm:t>
    </dgm:pt>
    <dgm:pt modelId="{CB0A6802-91B0-40E6-A2E0-6655E5FD099E}" type="sibTrans" cxnId="{8FB2D328-22F6-4BF0-9836-4C1992AC2A5D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9C13ECB3-3D41-4E77-BB5C-A9B7B7E075DC}">
      <dgm:prSet custT="1"/>
      <dgm:spPr/>
      <dgm:t>
        <a:bodyPr/>
        <a:lstStyle/>
        <a:p>
          <a:r>
            <a:rPr lang="en-US" sz="1400" dirty="0" smtClean="0"/>
            <a:t>7. Plate resizing</a:t>
          </a:r>
          <a:endParaRPr lang="en-US" sz="1400" dirty="0"/>
        </a:p>
      </dgm:t>
    </dgm:pt>
    <dgm:pt modelId="{B5909BEE-75EE-4256-9D24-48F39D1A5BA0}" type="parTrans" cxnId="{3A906A5B-6BBD-464C-A952-8A24AAC119E1}">
      <dgm:prSet/>
      <dgm:spPr/>
      <dgm:t>
        <a:bodyPr/>
        <a:lstStyle/>
        <a:p>
          <a:endParaRPr lang="en-US" sz="1400"/>
        </a:p>
      </dgm:t>
    </dgm:pt>
    <dgm:pt modelId="{EEC295E2-E764-437B-82A9-E9B4BB9582AB}" type="sibTrans" cxnId="{3A906A5B-6BBD-464C-A952-8A24AAC119E1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D501234D-68A0-47DC-AAB0-CC84D14A4AC8}">
      <dgm:prSet custT="1"/>
      <dgm:spPr/>
      <dgm:t>
        <a:bodyPr/>
        <a:lstStyle/>
        <a:p>
          <a:r>
            <a:rPr lang="en-US" sz="1400" dirty="0" smtClean="0"/>
            <a:t>8. Enhancement of extracted plate using Morphological operation</a:t>
          </a:r>
          <a:endParaRPr lang="en-US" sz="1400" dirty="0"/>
        </a:p>
      </dgm:t>
    </dgm:pt>
    <dgm:pt modelId="{45023BBD-E88C-4CD7-92A5-80CB84C513D6}" type="parTrans" cxnId="{CC4BBFF5-1D16-4222-A087-AE0B996E2CBD}">
      <dgm:prSet/>
      <dgm:spPr/>
      <dgm:t>
        <a:bodyPr/>
        <a:lstStyle/>
        <a:p>
          <a:endParaRPr lang="en-US" sz="1400"/>
        </a:p>
      </dgm:t>
    </dgm:pt>
    <dgm:pt modelId="{191E5745-6762-4150-BD49-8D8FFB8274EB}" type="sibTrans" cxnId="{CC4BBFF5-1D16-4222-A087-AE0B996E2CBD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207D560B-EA90-463D-8E20-C7C9001707D5}">
      <dgm:prSet custT="1"/>
      <dgm:spPr/>
      <dgm:t>
        <a:bodyPr/>
        <a:lstStyle/>
        <a:p>
          <a:r>
            <a:rPr lang="en-US" sz="1400" dirty="0" smtClean="0"/>
            <a:t>9. Erase out all small components</a:t>
          </a:r>
          <a:endParaRPr lang="en-US" sz="1400" dirty="0"/>
        </a:p>
      </dgm:t>
    </dgm:pt>
    <dgm:pt modelId="{1F7686E2-B87F-4296-A3B4-8C02C0B8DFA5}" type="parTrans" cxnId="{D9D18063-AF54-493A-8F9D-06FC33908659}">
      <dgm:prSet/>
      <dgm:spPr/>
      <dgm:t>
        <a:bodyPr/>
        <a:lstStyle/>
        <a:p>
          <a:endParaRPr lang="en-US" sz="1400"/>
        </a:p>
      </dgm:t>
    </dgm:pt>
    <dgm:pt modelId="{784815D2-5C69-4FEE-AEC6-BB8D3D0880D4}" type="sibTrans" cxnId="{D9D18063-AF54-493A-8F9D-06FC3390865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48F8B7AD-8EE8-4F50-B77D-F8668AEEC2C1}">
      <dgm:prSet custT="1"/>
      <dgm:spPr/>
      <dgm:t>
        <a:bodyPr/>
        <a:lstStyle/>
        <a:p>
          <a:r>
            <a:rPr lang="en-US" sz="1400" dirty="0" smtClean="0"/>
            <a:t>10. Character segmentation</a:t>
          </a:r>
          <a:endParaRPr lang="en-US" sz="1400" dirty="0"/>
        </a:p>
      </dgm:t>
    </dgm:pt>
    <dgm:pt modelId="{7E50B9EE-8586-49B4-9A02-E06CF400FB87}" type="parTrans" cxnId="{2EF06294-3920-4045-B131-A0FABD3D0675}">
      <dgm:prSet/>
      <dgm:spPr/>
      <dgm:t>
        <a:bodyPr/>
        <a:lstStyle/>
        <a:p>
          <a:endParaRPr lang="en-US" sz="1400"/>
        </a:p>
      </dgm:t>
    </dgm:pt>
    <dgm:pt modelId="{DA8D0170-7446-4B7D-8B98-6D972864E97A}" type="sibTrans" cxnId="{2EF06294-3920-4045-B131-A0FABD3D0675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5DEC6028-E30A-4FA0-A886-B4DC2F831B54}">
      <dgm:prSet custT="1"/>
      <dgm:spPr/>
      <dgm:t>
        <a:bodyPr/>
        <a:lstStyle/>
        <a:p>
          <a:r>
            <a:rPr lang="en-US" sz="1400" dirty="0" smtClean="0"/>
            <a:t>11. Character recognition</a:t>
          </a:r>
          <a:endParaRPr lang="en-US" sz="1400" dirty="0"/>
        </a:p>
      </dgm:t>
    </dgm:pt>
    <dgm:pt modelId="{61B6EEDA-2457-47AC-9DAC-426137E8AE3A}" type="parTrans" cxnId="{5AE474A2-51F9-43D2-9BA1-76E4F34365E0}">
      <dgm:prSet/>
      <dgm:spPr/>
      <dgm:t>
        <a:bodyPr/>
        <a:lstStyle/>
        <a:p>
          <a:endParaRPr lang="en-US" sz="1400"/>
        </a:p>
      </dgm:t>
    </dgm:pt>
    <dgm:pt modelId="{AA719134-4668-43D0-975D-3072435C75D8}" type="sibTrans" cxnId="{5AE474A2-51F9-43D2-9BA1-76E4F34365E0}">
      <dgm:prSet/>
      <dgm:spPr/>
      <dgm:t>
        <a:bodyPr/>
        <a:lstStyle/>
        <a:p>
          <a:endParaRPr lang="en-US" sz="14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11" custScaleX="102045" custLinFactNeighborX="1799" custLinFactNeighborY="18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10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10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11" custScaleX="1093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10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10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10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10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10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10"/>
      <dgm:spPr/>
      <dgm:t>
        <a:bodyPr/>
        <a:lstStyle/>
        <a:p>
          <a:endParaRPr lang="en-US"/>
        </a:p>
      </dgm:t>
    </dgm:pt>
    <dgm:pt modelId="{14ECB826-EA08-4D4A-A416-AE077AE9D750}" type="pres">
      <dgm:prSet presAssocID="{1383E40D-4BC0-427F-9E31-4819CE332D5A}" presName="node" presStyleLbl="node1" presStyleIdx="4" presStyleCnt="11" custScaleX="115732" custScaleY="13731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44592-B831-4C7C-B0D7-F160EBAF0A91}" type="pres">
      <dgm:prSet presAssocID="{4258342E-1F62-44D5-B34F-659A5965EF19}" presName="sibTrans" presStyleLbl="sibTrans2D1" presStyleIdx="4" presStyleCnt="10"/>
      <dgm:spPr/>
      <dgm:t>
        <a:bodyPr/>
        <a:lstStyle/>
        <a:p>
          <a:endParaRPr lang="en-US"/>
        </a:p>
      </dgm:t>
    </dgm:pt>
    <dgm:pt modelId="{1FCD418C-F12A-4836-9F5F-79F8D2F7C5CB}" type="pres">
      <dgm:prSet presAssocID="{4258342E-1F62-44D5-B34F-659A5965EF19}" presName="connectorText" presStyleLbl="sibTrans2D1" presStyleIdx="4" presStyleCnt="10"/>
      <dgm:spPr/>
      <dgm:t>
        <a:bodyPr/>
        <a:lstStyle/>
        <a:p>
          <a:endParaRPr lang="en-US"/>
        </a:p>
      </dgm:t>
    </dgm:pt>
    <dgm:pt modelId="{B37FAFB3-2C19-4302-B5A2-2A2E46297A73}" type="pres">
      <dgm:prSet presAssocID="{96C9A54B-0593-4FA4-850A-61537B8A2ABB}" presName="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626D91-7B8E-4FD5-88F7-FEF4B9EBF72B}" type="pres">
      <dgm:prSet presAssocID="{CB0A6802-91B0-40E6-A2E0-6655E5FD099E}" presName="sibTrans" presStyleLbl="sibTrans2D1" presStyleIdx="5" presStyleCnt="10"/>
      <dgm:spPr/>
      <dgm:t>
        <a:bodyPr/>
        <a:lstStyle/>
        <a:p>
          <a:endParaRPr lang="en-US"/>
        </a:p>
      </dgm:t>
    </dgm:pt>
    <dgm:pt modelId="{DDF3CDA1-B818-4391-813E-5B28DA699034}" type="pres">
      <dgm:prSet presAssocID="{CB0A6802-91B0-40E6-A2E0-6655E5FD099E}" presName="connectorText" presStyleLbl="sibTrans2D1" presStyleIdx="5" presStyleCnt="10"/>
      <dgm:spPr/>
      <dgm:t>
        <a:bodyPr/>
        <a:lstStyle/>
        <a:p>
          <a:endParaRPr lang="en-US"/>
        </a:p>
      </dgm:t>
    </dgm:pt>
    <dgm:pt modelId="{5ADF9B53-ECDE-4161-8368-C575DA7D3E30}" type="pres">
      <dgm:prSet presAssocID="{9C13ECB3-3D41-4E77-BB5C-A9B7B7E075DC}" presName="node" presStyleLbl="node1" presStyleIdx="6" presStyleCnt="11" custScaleX="835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3AE811-BDEE-4F48-A1E4-BFAF669298E9}" type="pres">
      <dgm:prSet presAssocID="{EEC295E2-E764-437B-82A9-E9B4BB9582AB}" presName="sibTrans" presStyleLbl="sibTrans2D1" presStyleIdx="6" presStyleCnt="10"/>
      <dgm:spPr/>
      <dgm:t>
        <a:bodyPr/>
        <a:lstStyle/>
        <a:p>
          <a:endParaRPr lang="en-US"/>
        </a:p>
      </dgm:t>
    </dgm:pt>
    <dgm:pt modelId="{2B6176D0-98CA-4E20-9380-4809C6725000}" type="pres">
      <dgm:prSet presAssocID="{EEC295E2-E764-437B-82A9-E9B4BB9582AB}" presName="connectorText" presStyleLbl="sibTrans2D1" presStyleIdx="6" presStyleCnt="10"/>
      <dgm:spPr/>
      <dgm:t>
        <a:bodyPr/>
        <a:lstStyle/>
        <a:p>
          <a:endParaRPr lang="en-US"/>
        </a:p>
      </dgm:t>
    </dgm:pt>
    <dgm:pt modelId="{3D849D04-D64A-4F57-89F3-87D3BDD5AA3B}" type="pres">
      <dgm:prSet presAssocID="{D501234D-68A0-47DC-AAB0-CC84D14A4AC8}" presName="node" presStyleLbl="node1" presStyleIdx="7" presStyleCnt="11" custScaleX="115041" custScaleY="12345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6A155-B895-43A2-89BF-01CCE45C1B33}" type="pres">
      <dgm:prSet presAssocID="{191E5745-6762-4150-BD49-8D8FFB8274EB}" presName="sibTrans" presStyleLbl="sibTrans2D1" presStyleIdx="7" presStyleCnt="10"/>
      <dgm:spPr/>
      <dgm:t>
        <a:bodyPr/>
        <a:lstStyle/>
        <a:p>
          <a:endParaRPr lang="en-US"/>
        </a:p>
      </dgm:t>
    </dgm:pt>
    <dgm:pt modelId="{60E3DFBD-0031-47B2-A3CF-5A308C4204F4}" type="pres">
      <dgm:prSet presAssocID="{191E5745-6762-4150-BD49-8D8FFB8274EB}" presName="connectorText" presStyleLbl="sibTrans2D1" presStyleIdx="7" presStyleCnt="10"/>
      <dgm:spPr/>
      <dgm:t>
        <a:bodyPr/>
        <a:lstStyle/>
        <a:p>
          <a:endParaRPr lang="en-US"/>
        </a:p>
      </dgm:t>
    </dgm:pt>
    <dgm:pt modelId="{F6A8D53A-610F-4A5D-8F59-B0418D5D8544}" type="pres">
      <dgm:prSet presAssocID="{207D560B-EA90-463D-8E20-C7C9001707D5}" presName="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BEC35C-8717-4F39-A7A3-CD571BFF0DD3}" type="pres">
      <dgm:prSet presAssocID="{784815D2-5C69-4FEE-AEC6-BB8D3D0880D4}" presName="sibTrans" presStyleLbl="sibTrans2D1" presStyleIdx="8" presStyleCnt="10"/>
      <dgm:spPr/>
      <dgm:t>
        <a:bodyPr/>
        <a:lstStyle/>
        <a:p>
          <a:endParaRPr lang="en-US"/>
        </a:p>
      </dgm:t>
    </dgm:pt>
    <dgm:pt modelId="{37A8269E-D733-4061-A251-560E824E43B6}" type="pres">
      <dgm:prSet presAssocID="{784815D2-5C69-4FEE-AEC6-BB8D3D0880D4}" presName="connectorText" presStyleLbl="sibTrans2D1" presStyleIdx="8" presStyleCnt="10"/>
      <dgm:spPr/>
      <dgm:t>
        <a:bodyPr/>
        <a:lstStyle/>
        <a:p>
          <a:endParaRPr lang="en-US"/>
        </a:p>
      </dgm:t>
    </dgm:pt>
    <dgm:pt modelId="{F1B1326A-C3BC-4D4C-B4D9-8D7990FBA18E}" type="pres">
      <dgm:prSet presAssocID="{48F8B7AD-8EE8-4F50-B77D-F8668AEEC2C1}" presName="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371ECE-9213-4433-BC30-42382A76C213}" type="pres">
      <dgm:prSet presAssocID="{DA8D0170-7446-4B7D-8B98-6D972864E97A}" presName="sibTrans" presStyleLbl="sibTrans2D1" presStyleIdx="9" presStyleCnt="10"/>
      <dgm:spPr/>
      <dgm:t>
        <a:bodyPr/>
        <a:lstStyle/>
        <a:p>
          <a:endParaRPr lang="en-US"/>
        </a:p>
      </dgm:t>
    </dgm:pt>
    <dgm:pt modelId="{1C3F0080-C21D-4A60-B8EC-E59FA2828565}" type="pres">
      <dgm:prSet presAssocID="{DA8D0170-7446-4B7D-8B98-6D972864E97A}" presName="connectorText" presStyleLbl="sibTrans2D1" presStyleIdx="9" presStyleCnt="10"/>
      <dgm:spPr/>
      <dgm:t>
        <a:bodyPr/>
        <a:lstStyle/>
        <a:p>
          <a:endParaRPr lang="en-US"/>
        </a:p>
      </dgm:t>
    </dgm:pt>
    <dgm:pt modelId="{3C39CE00-B521-4C4F-9406-BA42CEF05A30}" type="pres">
      <dgm:prSet presAssocID="{5DEC6028-E30A-4FA0-A886-B4DC2F831B54}" presName="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7299DC-7315-43E1-9153-D522E2C1A8AF}" type="presOf" srcId="{9C13ECB3-3D41-4E77-BB5C-A9B7B7E075DC}" destId="{5ADF9B53-ECDE-4161-8368-C575DA7D3E30}" srcOrd="0" destOrd="0" presId="urn:microsoft.com/office/officeart/2005/8/layout/process5"/>
    <dgm:cxn modelId="{E793249C-1F77-452A-AABC-0DE898ACDC5B}" type="presOf" srcId="{CB0A6802-91B0-40E6-A2E0-6655E5FD099E}" destId="{F8626D91-7B8E-4FD5-88F7-FEF4B9EBF72B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3AB0AE31-0FDF-42C5-8773-C778A6359D67}" type="presOf" srcId="{4D3AB966-1AA3-40E8-AF98-08C9CD2384C8}" destId="{0094DA21-938E-4584-B9FB-03C0193C9E14}" srcOrd="0" destOrd="0" presId="urn:microsoft.com/office/officeart/2005/8/layout/process5"/>
    <dgm:cxn modelId="{AE5B5A70-42F0-40AE-9A6E-82F4E6D2B6BC}" type="presOf" srcId="{4258342E-1F62-44D5-B34F-659A5965EF19}" destId="{10344592-B831-4C7C-B0D7-F160EBAF0A91}" srcOrd="0" destOrd="0" presId="urn:microsoft.com/office/officeart/2005/8/layout/process5"/>
    <dgm:cxn modelId="{2C2E6725-D2EE-43E0-BFA7-7084DD61DE8A}" type="presOf" srcId="{56D94D85-FC2F-4EDC-A675-1724682AAF84}" destId="{2BB92742-7F56-46D2-AD55-4BCFC6A246B7}" srcOrd="0" destOrd="0" presId="urn:microsoft.com/office/officeart/2005/8/layout/process5"/>
    <dgm:cxn modelId="{3A906A5B-6BBD-464C-A952-8A24AAC119E1}" srcId="{56D94D85-FC2F-4EDC-A675-1724682AAF84}" destId="{9C13ECB3-3D41-4E77-BB5C-A9B7B7E075DC}" srcOrd="6" destOrd="0" parTransId="{B5909BEE-75EE-4256-9D24-48F39D1A5BA0}" sibTransId="{EEC295E2-E764-437B-82A9-E9B4BB9582AB}"/>
    <dgm:cxn modelId="{9FA14BF1-FE03-4E78-BB45-5811D21B4D94}" type="presOf" srcId="{96C9A54B-0593-4FA4-850A-61537B8A2ABB}" destId="{B37FAFB3-2C19-4302-B5A2-2A2E46297A73}" srcOrd="0" destOrd="0" presId="urn:microsoft.com/office/officeart/2005/8/layout/process5"/>
    <dgm:cxn modelId="{062494F9-7D51-41CA-8309-C4303ACE7991}" type="presOf" srcId="{EEC295E2-E764-437B-82A9-E9B4BB9582AB}" destId="{2B6176D0-98CA-4E20-9380-4809C6725000}" srcOrd="1" destOrd="0" presId="urn:microsoft.com/office/officeart/2005/8/layout/process5"/>
    <dgm:cxn modelId="{0837164F-E36E-4C89-B127-4484C343FC2A}" type="presOf" srcId="{CB0A6802-91B0-40E6-A2E0-6655E5FD099E}" destId="{DDF3CDA1-B818-4391-813E-5B28DA699034}" srcOrd="1" destOrd="0" presId="urn:microsoft.com/office/officeart/2005/8/layout/process5"/>
    <dgm:cxn modelId="{2EF06294-3920-4045-B131-A0FABD3D0675}" srcId="{56D94D85-FC2F-4EDC-A675-1724682AAF84}" destId="{48F8B7AD-8EE8-4F50-B77D-F8668AEEC2C1}" srcOrd="9" destOrd="0" parTransId="{7E50B9EE-8586-49B4-9A02-E06CF400FB87}" sibTransId="{DA8D0170-7446-4B7D-8B98-6D972864E97A}"/>
    <dgm:cxn modelId="{DE232E05-646C-4D00-8CF7-42C8CA769814}" type="presOf" srcId="{DA8D0170-7446-4B7D-8B98-6D972864E97A}" destId="{73371ECE-9213-4433-BC30-42382A76C213}" srcOrd="0" destOrd="0" presId="urn:microsoft.com/office/officeart/2005/8/layout/process5"/>
    <dgm:cxn modelId="{A1009048-6A48-4C9C-A202-DA1C1FE4C599}" type="presOf" srcId="{7D366E1F-3E2D-4A32-B4CC-446BAA9FE1F9}" destId="{E3D90FE5-99F3-4010-AF78-A8E3056DFCEC}" srcOrd="0" destOrd="0" presId="urn:microsoft.com/office/officeart/2005/8/layout/process5"/>
    <dgm:cxn modelId="{D4CAE43F-272F-449C-886A-969CBA617497}" type="presOf" srcId="{784815D2-5C69-4FEE-AEC6-BB8D3D0880D4}" destId="{66BEC35C-8717-4F39-A7A3-CD571BFF0DD3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07DB3666-5633-4EE4-9510-40EFF99B65E1}" type="presOf" srcId="{191E5745-6762-4150-BD49-8D8FFB8274EB}" destId="{5866A155-B895-43A2-89BF-01CCE45C1B33}" srcOrd="0" destOrd="0" presId="urn:microsoft.com/office/officeart/2005/8/layout/process5"/>
    <dgm:cxn modelId="{E59F967C-DF5C-4CA7-9FB2-4255DA49B904}" type="presOf" srcId="{DD96A292-023C-4588-81AA-E39BC92C53C8}" destId="{E7A5B615-29F6-4759-B713-44F8A20C37D4}" srcOrd="1" destOrd="0" presId="urn:microsoft.com/office/officeart/2005/8/layout/process5"/>
    <dgm:cxn modelId="{ACD070B6-FFDA-483C-904F-3730D765E754}" type="presOf" srcId="{191E5745-6762-4150-BD49-8D8FFB8274EB}" destId="{60E3DFBD-0031-47B2-A3CF-5A308C4204F4}" srcOrd="1" destOrd="0" presId="urn:microsoft.com/office/officeart/2005/8/layout/process5"/>
    <dgm:cxn modelId="{436E0538-52FF-4806-926E-6AB97ACFD682}" type="presOf" srcId="{5DEC6028-E30A-4FA0-A886-B4DC2F831B54}" destId="{3C39CE00-B521-4C4F-9406-BA42CEF05A30}" srcOrd="0" destOrd="0" presId="urn:microsoft.com/office/officeart/2005/8/layout/process5"/>
    <dgm:cxn modelId="{D98E52DE-D086-46E6-B304-AB7AE3C7104C}" type="presOf" srcId="{DA8D0170-7446-4B7D-8B98-6D972864E97A}" destId="{1C3F0080-C21D-4A60-B8EC-E59FA2828565}" srcOrd="1" destOrd="0" presId="urn:microsoft.com/office/officeart/2005/8/layout/process5"/>
    <dgm:cxn modelId="{8FB2D328-22F6-4BF0-9836-4C1992AC2A5D}" srcId="{56D94D85-FC2F-4EDC-A675-1724682AAF84}" destId="{96C9A54B-0593-4FA4-850A-61537B8A2ABB}" srcOrd="5" destOrd="0" parTransId="{196F2AC9-CF9D-4267-AEBA-4D4565F5C450}" sibTransId="{CB0A6802-91B0-40E6-A2E0-6655E5FD099E}"/>
    <dgm:cxn modelId="{E56AF620-149B-4C35-8D27-D0537C5C0619}" type="presOf" srcId="{1383E40D-4BC0-427F-9E31-4819CE332D5A}" destId="{14ECB826-EA08-4D4A-A416-AE077AE9D750}" srcOrd="0" destOrd="0" presId="urn:microsoft.com/office/officeart/2005/8/layout/process5"/>
    <dgm:cxn modelId="{9A63688D-E6B0-4FF3-9F4E-9D42973EB78D}" type="presOf" srcId="{48F8B7AD-8EE8-4F50-B77D-F8668AEEC2C1}" destId="{F1B1326A-C3BC-4D4C-B4D9-8D7990FBA18E}" srcOrd="0" destOrd="0" presId="urn:microsoft.com/office/officeart/2005/8/layout/process5"/>
    <dgm:cxn modelId="{CC4BBFF5-1D16-4222-A087-AE0B996E2CBD}" srcId="{56D94D85-FC2F-4EDC-A675-1724682AAF84}" destId="{D501234D-68A0-47DC-AAB0-CC84D14A4AC8}" srcOrd="7" destOrd="0" parTransId="{45023BBD-E88C-4CD7-92A5-80CB84C513D6}" sibTransId="{191E5745-6762-4150-BD49-8D8FFB8274EB}"/>
    <dgm:cxn modelId="{3C0E75F4-8570-4D76-89E3-6427E177D86B}" type="presOf" srcId="{D035FF82-4A23-497A-8FFB-978838FF740E}" destId="{30AB5BA6-8526-4667-8441-72D672C64182}" srcOrd="0" destOrd="0" presId="urn:microsoft.com/office/officeart/2005/8/layout/process5"/>
    <dgm:cxn modelId="{B5F081D5-5D2B-4509-B16D-3EB32789F14E}" type="presOf" srcId="{B48AB918-9233-40C1-B0CF-91C73C710833}" destId="{E5468C76-C9D2-4769-84CF-482F6838BEC4}" srcOrd="0" destOrd="0" presId="urn:microsoft.com/office/officeart/2005/8/layout/process5"/>
    <dgm:cxn modelId="{4F1906B6-A078-432E-B0CF-B185DFF60D8C}" type="presOf" srcId="{FB3C507D-5993-434A-BA91-040709DC7AEB}" destId="{9294ACFD-D784-4D0C-AA0C-FF41337E9B6A}" srcOrd="0" destOrd="0" presId="urn:microsoft.com/office/officeart/2005/8/layout/process5"/>
    <dgm:cxn modelId="{97D5FC19-0916-42D5-8CC7-2200B0F06099}" type="presOf" srcId="{EEC295E2-E764-437B-82A9-E9B4BB9582AB}" destId="{BE3AE811-BDEE-4F48-A1E4-BFAF669298E9}" srcOrd="0" destOrd="0" presId="urn:microsoft.com/office/officeart/2005/8/layout/process5"/>
    <dgm:cxn modelId="{7A850E9C-F94A-46E0-B7E9-AA3F1BAD1F87}" type="presOf" srcId="{D501234D-68A0-47DC-AAB0-CC84D14A4AC8}" destId="{3D849D04-D64A-4F57-89F3-87D3BDD5AA3B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20CF8A5C-4B00-415D-9F76-093344BD5286}" type="presOf" srcId="{D035FF82-4A23-497A-8FFB-978838FF740E}" destId="{57A9B1DC-2A4F-4F59-89F8-A597195C875F}" srcOrd="1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0F980E8B-76E2-4008-81C8-03424A17393D}" type="presOf" srcId="{C906D09C-C60F-48E4-87F9-CC336233EBDF}" destId="{08934BC7-A722-4B50-AECA-C0C02ABBB34D}" srcOrd="0" destOrd="0" presId="urn:microsoft.com/office/officeart/2005/8/layout/process5"/>
    <dgm:cxn modelId="{5AE474A2-51F9-43D2-9BA1-76E4F34365E0}" srcId="{56D94D85-FC2F-4EDC-A675-1724682AAF84}" destId="{5DEC6028-E30A-4FA0-A886-B4DC2F831B54}" srcOrd="10" destOrd="0" parTransId="{61B6EEDA-2457-47AC-9DAC-426137E8AE3A}" sibTransId="{AA719134-4668-43D0-975D-3072435C75D8}"/>
    <dgm:cxn modelId="{4089C259-11B5-4511-B7E3-09E3D2C52383}" type="presOf" srcId="{87CC1BAD-C460-41CE-BF72-B4577BD43003}" destId="{9F9F12FA-78E3-4E93-8914-46A40378BD1D}" srcOrd="1" destOrd="0" presId="urn:microsoft.com/office/officeart/2005/8/layout/process5"/>
    <dgm:cxn modelId="{1C70FCDC-669C-4BF1-B340-56B0C1EDCF7B}" type="presOf" srcId="{207D560B-EA90-463D-8E20-C7C9001707D5}" destId="{F6A8D53A-610F-4A5D-8F59-B0418D5D8544}" srcOrd="0" destOrd="0" presId="urn:microsoft.com/office/officeart/2005/8/layout/process5"/>
    <dgm:cxn modelId="{CF0BBECC-941B-4A8E-ACAE-03EDD9AA5BCE}" type="presOf" srcId="{784815D2-5C69-4FEE-AEC6-BB8D3D0880D4}" destId="{37A8269E-D733-4061-A251-560E824E43B6}" srcOrd="1" destOrd="0" presId="urn:microsoft.com/office/officeart/2005/8/layout/process5"/>
    <dgm:cxn modelId="{FA55C4CD-B256-4D9C-8A84-A7CB3E22FED8}" type="presOf" srcId="{4258342E-1F62-44D5-B34F-659A5965EF19}" destId="{1FCD418C-F12A-4836-9F5F-79F8D2F7C5CB}" srcOrd="1" destOrd="0" presId="urn:microsoft.com/office/officeart/2005/8/layout/process5"/>
    <dgm:cxn modelId="{D9D18063-AF54-493A-8F9D-06FC33908659}" srcId="{56D94D85-FC2F-4EDC-A675-1724682AAF84}" destId="{207D560B-EA90-463D-8E20-C7C9001707D5}" srcOrd="8" destOrd="0" parTransId="{1F7686E2-B87F-4296-A3B4-8C02C0B8DFA5}" sibTransId="{784815D2-5C69-4FEE-AEC6-BB8D3D0880D4}"/>
    <dgm:cxn modelId="{AB943BA8-04E1-45EB-A120-5F353BC5E7AE}" type="presOf" srcId="{87CC1BAD-C460-41CE-BF72-B4577BD43003}" destId="{2FBAA07B-6760-44CD-91A1-CE21E55B3D26}" srcOrd="0" destOrd="0" presId="urn:microsoft.com/office/officeart/2005/8/layout/process5"/>
    <dgm:cxn modelId="{63531AB9-5E83-41C0-902F-B4AB3EA86507}" srcId="{56D94D85-FC2F-4EDC-A675-1724682AAF84}" destId="{1383E40D-4BC0-427F-9E31-4819CE332D5A}" srcOrd="4" destOrd="0" parTransId="{CCBDADC4-5CF0-404C-8DF8-ACB2F7D49772}" sibTransId="{4258342E-1F62-44D5-B34F-659A5965EF19}"/>
    <dgm:cxn modelId="{789D324D-FCEA-464F-9D6B-97AE0DC7FA3E}" type="presOf" srcId="{4D3AB966-1AA3-40E8-AF98-08C9CD2384C8}" destId="{675796D8-A822-48A5-8ED7-66A2F6752377}" srcOrd="1" destOrd="0" presId="urn:microsoft.com/office/officeart/2005/8/layout/process5"/>
    <dgm:cxn modelId="{E455D9BB-5BAC-48F8-9FDE-72547EB87D2E}" type="presOf" srcId="{DD96A292-023C-4588-81AA-E39BC92C53C8}" destId="{A174F1E5-F472-425C-8D42-059E6261DD50}" srcOrd="0" destOrd="0" presId="urn:microsoft.com/office/officeart/2005/8/layout/process5"/>
    <dgm:cxn modelId="{2059037F-44FB-4EA8-B775-1C555E9F34E2}" type="presParOf" srcId="{2BB92742-7F56-46D2-AD55-4BCFC6A246B7}" destId="{9294ACFD-D784-4D0C-AA0C-FF41337E9B6A}" srcOrd="0" destOrd="0" presId="urn:microsoft.com/office/officeart/2005/8/layout/process5"/>
    <dgm:cxn modelId="{07C73F0B-F77C-49D6-8F68-B65E70305B59}" type="presParOf" srcId="{2BB92742-7F56-46D2-AD55-4BCFC6A246B7}" destId="{0094DA21-938E-4584-B9FB-03C0193C9E14}" srcOrd="1" destOrd="0" presId="urn:microsoft.com/office/officeart/2005/8/layout/process5"/>
    <dgm:cxn modelId="{A10FA386-FAF1-4309-A1DD-87081A1EB987}" type="presParOf" srcId="{0094DA21-938E-4584-B9FB-03C0193C9E14}" destId="{675796D8-A822-48A5-8ED7-66A2F6752377}" srcOrd="0" destOrd="0" presId="urn:microsoft.com/office/officeart/2005/8/layout/process5"/>
    <dgm:cxn modelId="{C2C1F6ED-BFD5-4960-A8E7-4B9AA73CE0EE}" type="presParOf" srcId="{2BB92742-7F56-46D2-AD55-4BCFC6A246B7}" destId="{E3D90FE5-99F3-4010-AF78-A8E3056DFCEC}" srcOrd="2" destOrd="0" presId="urn:microsoft.com/office/officeart/2005/8/layout/process5"/>
    <dgm:cxn modelId="{26E93EB5-2016-4503-845F-F2E8697D2D0E}" type="presParOf" srcId="{2BB92742-7F56-46D2-AD55-4BCFC6A246B7}" destId="{30AB5BA6-8526-4667-8441-72D672C64182}" srcOrd="3" destOrd="0" presId="urn:microsoft.com/office/officeart/2005/8/layout/process5"/>
    <dgm:cxn modelId="{AF002199-8D85-4215-B971-B93C7B9B303E}" type="presParOf" srcId="{30AB5BA6-8526-4667-8441-72D672C64182}" destId="{57A9B1DC-2A4F-4F59-89F8-A597195C875F}" srcOrd="0" destOrd="0" presId="urn:microsoft.com/office/officeart/2005/8/layout/process5"/>
    <dgm:cxn modelId="{ED297817-819B-44EA-AB27-53DC1DC33234}" type="presParOf" srcId="{2BB92742-7F56-46D2-AD55-4BCFC6A246B7}" destId="{08934BC7-A722-4B50-AECA-C0C02ABBB34D}" srcOrd="4" destOrd="0" presId="urn:microsoft.com/office/officeart/2005/8/layout/process5"/>
    <dgm:cxn modelId="{F3343D15-C6B3-473E-8943-37DDFCF42A52}" type="presParOf" srcId="{2BB92742-7F56-46D2-AD55-4BCFC6A246B7}" destId="{A174F1E5-F472-425C-8D42-059E6261DD50}" srcOrd="5" destOrd="0" presId="urn:microsoft.com/office/officeart/2005/8/layout/process5"/>
    <dgm:cxn modelId="{B64684CD-DE2D-4B4E-8BA6-1AC7E0F767BB}" type="presParOf" srcId="{A174F1E5-F472-425C-8D42-059E6261DD50}" destId="{E7A5B615-29F6-4759-B713-44F8A20C37D4}" srcOrd="0" destOrd="0" presId="urn:microsoft.com/office/officeart/2005/8/layout/process5"/>
    <dgm:cxn modelId="{E6EDDF7D-E27F-408C-9238-3E9C3BB59B23}" type="presParOf" srcId="{2BB92742-7F56-46D2-AD55-4BCFC6A246B7}" destId="{E5468C76-C9D2-4769-84CF-482F6838BEC4}" srcOrd="6" destOrd="0" presId="urn:microsoft.com/office/officeart/2005/8/layout/process5"/>
    <dgm:cxn modelId="{F2DFCDF2-03CE-4468-9BE4-8FEA7753CBBC}" type="presParOf" srcId="{2BB92742-7F56-46D2-AD55-4BCFC6A246B7}" destId="{2FBAA07B-6760-44CD-91A1-CE21E55B3D26}" srcOrd="7" destOrd="0" presId="urn:microsoft.com/office/officeart/2005/8/layout/process5"/>
    <dgm:cxn modelId="{2401C0BB-78FE-4058-B2D8-42AF64DCA615}" type="presParOf" srcId="{2FBAA07B-6760-44CD-91A1-CE21E55B3D26}" destId="{9F9F12FA-78E3-4E93-8914-46A40378BD1D}" srcOrd="0" destOrd="0" presId="urn:microsoft.com/office/officeart/2005/8/layout/process5"/>
    <dgm:cxn modelId="{8BEDE4FD-1C8F-420D-98B8-BF9E93A6BCE8}" type="presParOf" srcId="{2BB92742-7F56-46D2-AD55-4BCFC6A246B7}" destId="{14ECB826-EA08-4D4A-A416-AE077AE9D750}" srcOrd="8" destOrd="0" presId="urn:microsoft.com/office/officeart/2005/8/layout/process5"/>
    <dgm:cxn modelId="{FC83367D-7AAE-41B1-8687-EA76670E34F4}" type="presParOf" srcId="{2BB92742-7F56-46D2-AD55-4BCFC6A246B7}" destId="{10344592-B831-4C7C-B0D7-F160EBAF0A91}" srcOrd="9" destOrd="0" presId="urn:microsoft.com/office/officeart/2005/8/layout/process5"/>
    <dgm:cxn modelId="{3052E62A-8555-4331-B92E-408C020426A0}" type="presParOf" srcId="{10344592-B831-4C7C-B0D7-F160EBAF0A91}" destId="{1FCD418C-F12A-4836-9F5F-79F8D2F7C5CB}" srcOrd="0" destOrd="0" presId="urn:microsoft.com/office/officeart/2005/8/layout/process5"/>
    <dgm:cxn modelId="{3E55D2AF-6A18-4D6E-AE3A-AFE75523858B}" type="presParOf" srcId="{2BB92742-7F56-46D2-AD55-4BCFC6A246B7}" destId="{B37FAFB3-2C19-4302-B5A2-2A2E46297A73}" srcOrd="10" destOrd="0" presId="urn:microsoft.com/office/officeart/2005/8/layout/process5"/>
    <dgm:cxn modelId="{248EF26D-381F-4528-9248-02A6373469A1}" type="presParOf" srcId="{2BB92742-7F56-46D2-AD55-4BCFC6A246B7}" destId="{F8626D91-7B8E-4FD5-88F7-FEF4B9EBF72B}" srcOrd="11" destOrd="0" presId="urn:microsoft.com/office/officeart/2005/8/layout/process5"/>
    <dgm:cxn modelId="{C143044E-B218-4C20-AEA3-03C41D3CC4A7}" type="presParOf" srcId="{F8626D91-7B8E-4FD5-88F7-FEF4B9EBF72B}" destId="{DDF3CDA1-B818-4391-813E-5B28DA699034}" srcOrd="0" destOrd="0" presId="urn:microsoft.com/office/officeart/2005/8/layout/process5"/>
    <dgm:cxn modelId="{E79E5E34-8473-4171-9733-EBC9533B8913}" type="presParOf" srcId="{2BB92742-7F56-46D2-AD55-4BCFC6A246B7}" destId="{5ADF9B53-ECDE-4161-8368-C575DA7D3E30}" srcOrd="12" destOrd="0" presId="urn:microsoft.com/office/officeart/2005/8/layout/process5"/>
    <dgm:cxn modelId="{E3CAEA81-C7B4-45B5-B87E-C18DDCF7A889}" type="presParOf" srcId="{2BB92742-7F56-46D2-AD55-4BCFC6A246B7}" destId="{BE3AE811-BDEE-4F48-A1E4-BFAF669298E9}" srcOrd="13" destOrd="0" presId="urn:microsoft.com/office/officeart/2005/8/layout/process5"/>
    <dgm:cxn modelId="{A267B5FF-2A69-47E2-B752-1447A7CEA939}" type="presParOf" srcId="{BE3AE811-BDEE-4F48-A1E4-BFAF669298E9}" destId="{2B6176D0-98CA-4E20-9380-4809C6725000}" srcOrd="0" destOrd="0" presId="urn:microsoft.com/office/officeart/2005/8/layout/process5"/>
    <dgm:cxn modelId="{B8E6B685-B88D-4785-B207-26D05486B75E}" type="presParOf" srcId="{2BB92742-7F56-46D2-AD55-4BCFC6A246B7}" destId="{3D849D04-D64A-4F57-89F3-87D3BDD5AA3B}" srcOrd="14" destOrd="0" presId="urn:microsoft.com/office/officeart/2005/8/layout/process5"/>
    <dgm:cxn modelId="{CA85FE90-2C6F-4C2C-84E9-0B0B1372400E}" type="presParOf" srcId="{2BB92742-7F56-46D2-AD55-4BCFC6A246B7}" destId="{5866A155-B895-43A2-89BF-01CCE45C1B33}" srcOrd="15" destOrd="0" presId="urn:microsoft.com/office/officeart/2005/8/layout/process5"/>
    <dgm:cxn modelId="{57D80D17-33FD-457B-ADB7-AD9458573038}" type="presParOf" srcId="{5866A155-B895-43A2-89BF-01CCE45C1B33}" destId="{60E3DFBD-0031-47B2-A3CF-5A308C4204F4}" srcOrd="0" destOrd="0" presId="urn:microsoft.com/office/officeart/2005/8/layout/process5"/>
    <dgm:cxn modelId="{4C2072CF-9973-4176-AC4F-9FF9D3DFE5AB}" type="presParOf" srcId="{2BB92742-7F56-46D2-AD55-4BCFC6A246B7}" destId="{F6A8D53A-610F-4A5D-8F59-B0418D5D8544}" srcOrd="16" destOrd="0" presId="urn:microsoft.com/office/officeart/2005/8/layout/process5"/>
    <dgm:cxn modelId="{123D69E5-CF43-42B6-9E77-C632941E87F6}" type="presParOf" srcId="{2BB92742-7F56-46D2-AD55-4BCFC6A246B7}" destId="{66BEC35C-8717-4F39-A7A3-CD571BFF0DD3}" srcOrd="17" destOrd="0" presId="urn:microsoft.com/office/officeart/2005/8/layout/process5"/>
    <dgm:cxn modelId="{9F100300-77BB-471B-95C3-AB1D207B9694}" type="presParOf" srcId="{66BEC35C-8717-4F39-A7A3-CD571BFF0DD3}" destId="{37A8269E-D733-4061-A251-560E824E43B6}" srcOrd="0" destOrd="0" presId="urn:microsoft.com/office/officeart/2005/8/layout/process5"/>
    <dgm:cxn modelId="{49290113-C74A-4F90-AD72-C8557C5C8E64}" type="presParOf" srcId="{2BB92742-7F56-46D2-AD55-4BCFC6A246B7}" destId="{F1B1326A-C3BC-4D4C-B4D9-8D7990FBA18E}" srcOrd="18" destOrd="0" presId="urn:microsoft.com/office/officeart/2005/8/layout/process5"/>
    <dgm:cxn modelId="{8DAE2DBA-547A-4A4B-B035-9FA03580E8C2}" type="presParOf" srcId="{2BB92742-7F56-46D2-AD55-4BCFC6A246B7}" destId="{73371ECE-9213-4433-BC30-42382A76C213}" srcOrd="19" destOrd="0" presId="urn:microsoft.com/office/officeart/2005/8/layout/process5"/>
    <dgm:cxn modelId="{C3084522-F2C4-46F3-B631-A1512A7E0677}" type="presParOf" srcId="{73371ECE-9213-4433-BC30-42382A76C213}" destId="{1C3F0080-C21D-4A60-B8EC-E59FA2828565}" srcOrd="0" destOrd="0" presId="urn:microsoft.com/office/officeart/2005/8/layout/process5"/>
    <dgm:cxn modelId="{DECB85D7-3900-4623-A08B-376E2147A790}" type="presParOf" srcId="{2BB92742-7F56-46D2-AD55-4BCFC6A246B7}" destId="{3C39CE00-B521-4C4F-9406-BA42CEF05A30}" srcOrd="2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500" dirty="0" smtClean="0"/>
            <a:t>1. Input Vehicle image</a:t>
          </a:r>
          <a:endParaRPr lang="en-US" sz="15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5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500" dirty="0" smtClean="0"/>
            <a:t>2. RGB to Grayscale conversion</a:t>
          </a:r>
          <a:endParaRPr lang="en-US" sz="15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5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6BB048AF-48AE-4061-891C-D53EAE96E1C1}">
      <dgm:prSet phldrT="[Text]" custT="1"/>
      <dgm:spPr>
        <a:solidFill>
          <a:srgbClr val="440054"/>
        </a:solidFill>
        <a:ln>
          <a:solidFill>
            <a:srgbClr val="440054"/>
          </a:solidFill>
        </a:ln>
      </dgm:spPr>
      <dgm:t>
        <a:bodyPr/>
        <a:lstStyle/>
        <a:p>
          <a:r>
            <a:rPr lang="en-US" sz="1500" dirty="0" smtClean="0"/>
            <a:t>11. Enhancement of extracted plate using Morphological operation</a:t>
          </a:r>
          <a:endParaRPr lang="en-US" sz="1500" dirty="0"/>
        </a:p>
      </dgm:t>
    </dgm:pt>
    <dgm:pt modelId="{E8D642B1-20C4-48B5-9AB3-02F874E6E2D6}" type="sibTrans" cxnId="{71936E4F-50B5-4D33-99CD-E7A725E0CD5B}">
      <dgm:prSet custT="1"/>
      <dgm:spPr>
        <a:solidFill>
          <a:srgbClr val="006814"/>
        </a:solidFill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C50002F4-E816-42D5-83AC-1CFA48F7AE47}" type="parTrans" cxnId="{71936E4F-50B5-4D33-99CD-E7A725E0CD5B}">
      <dgm:prSet/>
      <dgm:spPr/>
      <dgm:t>
        <a:bodyPr/>
        <a:lstStyle/>
        <a:p>
          <a:endParaRPr lang="en-US" sz="15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500" dirty="0" smtClean="0"/>
            <a:t>3. Noise removal</a:t>
          </a:r>
          <a:endParaRPr lang="en-US" sz="1500" dirty="0"/>
        </a:p>
      </dgm:t>
    </dgm:pt>
    <dgm:pt modelId="{DD96A292-023C-4588-81AA-E39BC92C53C8}" type="sibTrans" cxnId="{3F59AC78-F254-4D1A-BF95-8E18BC1C615E}">
      <dgm:prSet custT="1"/>
      <dgm:spPr>
        <a:solidFill>
          <a:srgbClr val="C00000"/>
        </a:solidFill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500"/>
        </a:p>
      </dgm:t>
    </dgm:pt>
    <dgm:pt modelId="{B48AB918-9233-40C1-B0CF-91C73C710833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sz="1500" dirty="0" smtClean="0"/>
            <a:t>4. Contrast enhancement using AHE</a:t>
          </a:r>
          <a:endParaRPr lang="en-US" sz="1500" dirty="0"/>
        </a:p>
      </dgm:t>
    </dgm:pt>
    <dgm:pt modelId="{87CC1BAD-C460-41CE-BF72-B4577BD43003}" type="sibTrans" cxnId="{F5A904FA-51EF-434A-8AAD-4B9232817DD1}">
      <dgm:prSet custT="1"/>
      <dgm:spPr>
        <a:solidFill>
          <a:srgbClr val="C00000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5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500"/>
        </a:p>
      </dgm:t>
    </dgm:pt>
    <dgm:pt modelId="{48F34CD9-EAEE-4C82-9498-5D8D844B5D6C}">
      <dgm:prSet phldrT="[Text]" custT="1"/>
      <dgm:spPr/>
      <dgm:t>
        <a:bodyPr/>
        <a:lstStyle/>
        <a:p>
          <a:r>
            <a:rPr lang="en-US" sz="1500" dirty="0" smtClean="0"/>
            <a:t>9. Actual number plate extraction</a:t>
          </a:r>
          <a:endParaRPr lang="en-US" sz="1500" dirty="0"/>
        </a:p>
      </dgm:t>
    </dgm:pt>
    <dgm:pt modelId="{FA9B0B77-B86D-456D-8313-A0307D680CAA}" type="sibTrans" cxnId="{6655945B-4529-48C5-9A22-F68F82E0E2BE}">
      <dgm:prSet custT="1"/>
      <dgm:spPr>
        <a:solidFill>
          <a:srgbClr val="006814"/>
        </a:solidFill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072F708C-8B91-4FFF-9B15-CD9420160CCB}" type="parTrans" cxnId="{6655945B-4529-48C5-9A22-F68F82E0E2BE}">
      <dgm:prSet/>
      <dgm:spPr/>
      <dgm:t>
        <a:bodyPr/>
        <a:lstStyle/>
        <a:p>
          <a:endParaRPr lang="en-US" sz="1500"/>
        </a:p>
      </dgm:t>
    </dgm:pt>
    <dgm:pt modelId="{18BFBF47-CDD8-4B91-9846-FD20B4CA12C9}">
      <dgm:prSet custT="1"/>
      <dgm:spPr>
        <a:ln>
          <a:solidFill>
            <a:schemeClr val="bg1"/>
          </a:solidFill>
        </a:ln>
      </dgm:spPr>
      <dgm:t>
        <a:bodyPr/>
        <a:lstStyle/>
        <a:p>
          <a:r>
            <a:rPr lang="en-US" sz="1500" dirty="0" smtClean="0"/>
            <a:t>8. Candidate plate area detection by Morphological opening and closing operation</a:t>
          </a:r>
          <a:endParaRPr lang="en-US" sz="1500" dirty="0"/>
        </a:p>
      </dgm:t>
    </dgm:pt>
    <dgm:pt modelId="{C7550ECD-FD59-4223-B115-CE2EF1F62C67}" type="sibTrans" cxnId="{17E6036D-0BDB-40D8-92A6-44C2BA298E4F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500"/>
        </a:p>
      </dgm:t>
    </dgm:pt>
    <dgm:pt modelId="{40892BD7-C461-4FBA-B495-AFC7F40D1B4D}" type="parTrans" cxnId="{17E6036D-0BDB-40D8-92A6-44C2BA298E4F}">
      <dgm:prSet/>
      <dgm:spPr/>
      <dgm:t>
        <a:bodyPr/>
        <a:lstStyle/>
        <a:p>
          <a:endParaRPr lang="en-US" sz="1500"/>
        </a:p>
      </dgm:t>
    </dgm:pt>
    <dgm:pt modelId="{AD44709D-FB85-4ABB-9E82-50344ED77B93}">
      <dgm:prSet custT="1"/>
      <dgm:spPr>
        <a:solidFill>
          <a:srgbClr val="440054"/>
        </a:solidFill>
        <a:ln>
          <a:solidFill>
            <a:srgbClr val="440054"/>
          </a:solidFill>
        </a:ln>
      </dgm:spPr>
      <dgm:t>
        <a:bodyPr/>
        <a:lstStyle/>
        <a:p>
          <a:r>
            <a:rPr lang="en-US" sz="1500" dirty="0" smtClean="0"/>
            <a:t>7. Edge detection by Sobel operator</a:t>
          </a:r>
          <a:endParaRPr lang="en-US" sz="1500" dirty="0"/>
        </a:p>
      </dgm:t>
    </dgm:pt>
    <dgm:pt modelId="{88DBD964-DD64-42AD-B263-F309BC53BBB6}" type="sibTrans" cxnId="{2944A902-B89D-4E87-B8D4-78B70D786468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500"/>
        </a:p>
      </dgm:t>
    </dgm:pt>
    <dgm:pt modelId="{B05C2B4C-A601-4A63-99F0-BDD063091EAE}" type="parTrans" cxnId="{2944A902-B89D-4E87-B8D4-78B70D786468}">
      <dgm:prSet/>
      <dgm:spPr/>
      <dgm:t>
        <a:bodyPr/>
        <a:lstStyle/>
        <a:p>
          <a:endParaRPr lang="en-US" sz="1500"/>
        </a:p>
      </dgm:t>
    </dgm:pt>
    <dgm:pt modelId="{1B10A7DA-E7C2-4613-ABFC-1CBA96F1CCC4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sz="1500" dirty="0" smtClean="0"/>
            <a:t>5. Morphological opening and image subtraction operations</a:t>
          </a:r>
          <a:endParaRPr lang="en-US" sz="1500" dirty="0"/>
        </a:p>
      </dgm:t>
    </dgm:pt>
    <dgm:pt modelId="{0CF6CC2A-4B0A-4DC5-AC39-2CFF6CA8D1E5}" type="parTrans" cxnId="{EC039648-F870-43C8-9C3B-A796C91D642C}">
      <dgm:prSet/>
      <dgm:spPr/>
      <dgm:t>
        <a:bodyPr/>
        <a:lstStyle/>
        <a:p>
          <a:endParaRPr lang="en-US" sz="1500"/>
        </a:p>
      </dgm:t>
    </dgm:pt>
    <dgm:pt modelId="{4DE6C6D1-942B-4583-9BB3-1BB6E747D026}" type="sibTrans" cxnId="{EC039648-F870-43C8-9C3B-A796C91D642C}">
      <dgm:prSet custT="1"/>
      <dgm:spPr>
        <a:solidFill>
          <a:srgbClr val="440054"/>
        </a:solidFill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CE3D2867-34EC-4FF5-A32A-7DB0453EED6D}">
      <dgm:prSet custT="1"/>
      <dgm:spPr>
        <a:solidFill>
          <a:srgbClr val="440054"/>
        </a:solidFill>
        <a:ln>
          <a:solidFill>
            <a:srgbClr val="440054"/>
          </a:solidFill>
        </a:ln>
      </dgm:spPr>
      <dgm:t>
        <a:bodyPr/>
        <a:lstStyle/>
        <a:p>
          <a:r>
            <a:rPr lang="en-US" sz="1500" dirty="0" smtClean="0"/>
            <a:t>6. Image </a:t>
          </a:r>
          <a:r>
            <a:rPr lang="en-US" sz="1500" dirty="0" err="1" smtClean="0"/>
            <a:t>binarization</a:t>
          </a:r>
          <a:endParaRPr lang="en-US" sz="1500" dirty="0"/>
        </a:p>
      </dgm:t>
    </dgm:pt>
    <dgm:pt modelId="{0EBCD831-E564-4E8F-9290-99BD3884AD3A}" type="parTrans" cxnId="{3B65EFF1-29A0-4FE3-BA63-AF4F3FD1EE27}">
      <dgm:prSet/>
      <dgm:spPr/>
      <dgm:t>
        <a:bodyPr/>
        <a:lstStyle/>
        <a:p>
          <a:endParaRPr lang="en-US" sz="1500"/>
        </a:p>
      </dgm:t>
    </dgm:pt>
    <dgm:pt modelId="{C9C9C8D3-50EF-4AF2-9558-19BE78654F41}" type="sibTrans" cxnId="{3B65EFF1-29A0-4FE3-BA63-AF4F3FD1EE27}">
      <dgm:prSet custT="1"/>
      <dgm:spPr>
        <a:solidFill>
          <a:srgbClr val="440054"/>
        </a:solidFill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1A9E7832-82F5-4219-9982-AF7C10B92C68}">
      <dgm:prSet custT="1"/>
      <dgm:spPr/>
      <dgm:t>
        <a:bodyPr/>
        <a:lstStyle/>
        <a:p>
          <a:r>
            <a:rPr lang="en-US" sz="1500" dirty="0" smtClean="0"/>
            <a:t>13. Character segmentation</a:t>
          </a:r>
          <a:endParaRPr lang="en-US" sz="1500" dirty="0"/>
        </a:p>
      </dgm:t>
    </dgm:pt>
    <dgm:pt modelId="{162FFE47-1C1B-431D-9A9B-43AA30A144A7}" type="parTrans" cxnId="{E1BEEA68-DA39-4BD2-A0CE-B29ED2DF218D}">
      <dgm:prSet/>
      <dgm:spPr/>
      <dgm:t>
        <a:bodyPr/>
        <a:lstStyle/>
        <a:p>
          <a:endParaRPr lang="en-US" sz="1500"/>
        </a:p>
      </dgm:t>
    </dgm:pt>
    <dgm:pt modelId="{E88DB611-B931-428E-9E31-77F87064A480}" type="sibTrans" cxnId="{E1BEEA68-DA39-4BD2-A0CE-B29ED2DF218D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4E400FF8-DAF6-4E19-BE8E-9732E6CD9B85}">
      <dgm:prSet custT="1"/>
      <dgm:spPr/>
      <dgm:t>
        <a:bodyPr/>
        <a:lstStyle/>
        <a:p>
          <a:r>
            <a:rPr lang="en-US" sz="1500" dirty="0" smtClean="0"/>
            <a:t>14. Character recognition</a:t>
          </a:r>
          <a:endParaRPr lang="en-US" sz="1500" dirty="0"/>
        </a:p>
      </dgm:t>
    </dgm:pt>
    <dgm:pt modelId="{878EE2EE-A977-4748-A3A3-903A2299CC64}" type="parTrans" cxnId="{DADDBC80-4AD5-4DFD-B765-AB8483A7616B}">
      <dgm:prSet/>
      <dgm:spPr/>
      <dgm:t>
        <a:bodyPr/>
        <a:lstStyle/>
        <a:p>
          <a:endParaRPr lang="en-US" sz="1500"/>
        </a:p>
      </dgm:t>
    </dgm:pt>
    <dgm:pt modelId="{300CD978-6906-408E-BFC9-DE9249AEF288}" type="sibTrans" cxnId="{DADDBC80-4AD5-4DFD-B765-AB8483A7616B}">
      <dgm:prSet/>
      <dgm:spPr/>
      <dgm:t>
        <a:bodyPr/>
        <a:lstStyle/>
        <a:p>
          <a:endParaRPr lang="en-US" sz="1500"/>
        </a:p>
      </dgm:t>
    </dgm:pt>
    <dgm:pt modelId="{FFE858CC-9AD7-44E3-BA4C-2D5F6BECEF8C}">
      <dgm:prSet custT="1"/>
      <dgm:spPr>
        <a:solidFill>
          <a:srgbClr val="006814"/>
        </a:solidFill>
        <a:ln>
          <a:solidFill>
            <a:srgbClr val="006814"/>
          </a:solidFill>
        </a:ln>
      </dgm:spPr>
      <dgm:t>
        <a:bodyPr/>
        <a:lstStyle/>
        <a:p>
          <a:r>
            <a:rPr lang="en-US" sz="1500" dirty="0" smtClean="0"/>
            <a:t>10. Plate resizing</a:t>
          </a:r>
          <a:endParaRPr lang="en-US" sz="1500" dirty="0"/>
        </a:p>
      </dgm:t>
    </dgm:pt>
    <dgm:pt modelId="{1387BE96-1608-438B-8340-8666E0E94FC6}" type="parTrans" cxnId="{C35A9862-E505-445D-90DA-2EBF9302E248}">
      <dgm:prSet/>
      <dgm:spPr/>
      <dgm:t>
        <a:bodyPr/>
        <a:lstStyle/>
        <a:p>
          <a:endParaRPr lang="en-US" sz="1500"/>
        </a:p>
      </dgm:t>
    </dgm:pt>
    <dgm:pt modelId="{A6CA3F0B-B333-4CA0-9A92-4ECC014AA367}" type="sibTrans" cxnId="{C35A9862-E505-445D-90DA-2EBF9302E248}">
      <dgm:prSet custT="1"/>
      <dgm:spPr>
        <a:solidFill>
          <a:srgbClr val="440054"/>
        </a:solidFill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D814E553-67C5-4E02-AC3C-1F2A42528ED3}">
      <dgm:prSet custT="1"/>
      <dgm:spPr>
        <a:solidFill>
          <a:srgbClr val="006814"/>
        </a:solidFill>
        <a:ln>
          <a:solidFill>
            <a:srgbClr val="006814"/>
          </a:solidFill>
        </a:ln>
      </dgm:spPr>
      <dgm:t>
        <a:bodyPr/>
        <a:lstStyle/>
        <a:p>
          <a:r>
            <a:rPr lang="en-US" sz="1500" dirty="0" smtClean="0"/>
            <a:t>12. Erase out all small components</a:t>
          </a:r>
          <a:endParaRPr lang="en-US" sz="1500" dirty="0"/>
        </a:p>
      </dgm:t>
    </dgm:pt>
    <dgm:pt modelId="{C164DB5D-6BA0-4CB4-A309-1FE32FAC65B5}" type="parTrans" cxnId="{FC99E935-3B41-4D6F-B61B-F55247897DA4}">
      <dgm:prSet/>
      <dgm:spPr/>
      <dgm:t>
        <a:bodyPr/>
        <a:lstStyle/>
        <a:p>
          <a:endParaRPr lang="en-US" sz="1500"/>
        </a:p>
      </dgm:t>
    </dgm:pt>
    <dgm:pt modelId="{7375EFE2-7232-4DD9-8E10-1CCFBB207A9E}" type="sibTrans" cxnId="{FC99E935-3B41-4D6F-B61B-F55247897DA4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5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14" custScaleX="96803" custScaleY="1372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13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13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14" custScaleX="112006" custScaleY="1226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13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13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14" custScaleX="102256" custScaleY="12680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13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13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14" custScaleX="115778" custScaleY="1189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13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13"/>
      <dgm:spPr/>
      <dgm:t>
        <a:bodyPr/>
        <a:lstStyle/>
        <a:p>
          <a:endParaRPr lang="en-US"/>
        </a:p>
      </dgm:t>
    </dgm:pt>
    <dgm:pt modelId="{6FB56F8F-F7D0-47D0-9C47-A92F792C1D37}" type="pres">
      <dgm:prSet presAssocID="{1B10A7DA-E7C2-4613-ABFC-1CBA96F1CCC4}" presName="node" presStyleLbl="node1" presStyleIdx="4" presStyleCnt="14" custScaleX="121488" custScaleY="1166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3A0-0DDC-4C3C-8CFA-3456DB5C2CF5}" type="pres">
      <dgm:prSet presAssocID="{4DE6C6D1-942B-4583-9BB3-1BB6E747D026}" presName="sibTrans" presStyleLbl="sibTrans2D1" presStyleIdx="4" presStyleCnt="13"/>
      <dgm:spPr/>
      <dgm:t>
        <a:bodyPr/>
        <a:lstStyle/>
        <a:p>
          <a:endParaRPr lang="en-US"/>
        </a:p>
      </dgm:t>
    </dgm:pt>
    <dgm:pt modelId="{C475A06B-FFBC-48B5-AF4C-EF2EBB0EB8CA}" type="pres">
      <dgm:prSet presAssocID="{4DE6C6D1-942B-4583-9BB3-1BB6E747D026}" presName="connectorText" presStyleLbl="sibTrans2D1" presStyleIdx="4" presStyleCnt="13"/>
      <dgm:spPr/>
      <dgm:t>
        <a:bodyPr/>
        <a:lstStyle/>
        <a:p>
          <a:endParaRPr lang="en-US"/>
        </a:p>
      </dgm:t>
    </dgm:pt>
    <dgm:pt modelId="{3710E034-AC7A-40A6-BE69-4AD7BB94C144}" type="pres">
      <dgm:prSet presAssocID="{CE3D2867-34EC-4FF5-A32A-7DB0453EED6D}" presName="node" presStyleLbl="node1" presStyleIdx="5" presStyleCnt="14" custScaleX="99979" custScaleY="1288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7B098-B548-461C-9199-7C8932150A7D}" type="pres">
      <dgm:prSet presAssocID="{C9C9C8D3-50EF-4AF2-9558-19BE78654F41}" presName="sibTrans" presStyleLbl="sibTrans2D1" presStyleIdx="5" presStyleCnt="13"/>
      <dgm:spPr/>
      <dgm:t>
        <a:bodyPr/>
        <a:lstStyle/>
        <a:p>
          <a:endParaRPr lang="en-US"/>
        </a:p>
      </dgm:t>
    </dgm:pt>
    <dgm:pt modelId="{E74C0F73-EE79-4580-A690-3160E3206FBC}" type="pres">
      <dgm:prSet presAssocID="{C9C9C8D3-50EF-4AF2-9558-19BE78654F41}" presName="connectorText" presStyleLbl="sibTrans2D1" presStyleIdx="5" presStyleCnt="13"/>
      <dgm:spPr/>
      <dgm:t>
        <a:bodyPr/>
        <a:lstStyle/>
        <a:p>
          <a:endParaRPr lang="en-US"/>
        </a:p>
      </dgm:t>
    </dgm:pt>
    <dgm:pt modelId="{F557ECD7-788D-4962-BC04-38268A6B1B4E}" type="pres">
      <dgm:prSet presAssocID="{AD44709D-FB85-4ABB-9E82-50344ED77B93}" presName="node" presStyleLbl="node1" presStyleIdx="6" presStyleCnt="14" custScaleX="110737" custScaleY="1127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B600D-6C97-4385-9A65-9B893D082916}" type="pres">
      <dgm:prSet presAssocID="{88DBD964-DD64-42AD-B263-F309BC53BBB6}" presName="sibTrans" presStyleLbl="sibTrans2D1" presStyleIdx="6" presStyleCnt="13"/>
      <dgm:spPr/>
      <dgm:t>
        <a:bodyPr/>
        <a:lstStyle/>
        <a:p>
          <a:endParaRPr lang="en-US"/>
        </a:p>
      </dgm:t>
    </dgm:pt>
    <dgm:pt modelId="{58DD5D63-FBF4-4AF8-8430-D43B3D72BCB5}" type="pres">
      <dgm:prSet presAssocID="{88DBD964-DD64-42AD-B263-F309BC53BBB6}" presName="connectorText" presStyleLbl="sibTrans2D1" presStyleIdx="6" presStyleCnt="13"/>
      <dgm:spPr/>
      <dgm:t>
        <a:bodyPr/>
        <a:lstStyle/>
        <a:p>
          <a:endParaRPr lang="en-US"/>
        </a:p>
      </dgm:t>
    </dgm:pt>
    <dgm:pt modelId="{12956601-4C8C-4209-BBF8-A39FB8103D38}" type="pres">
      <dgm:prSet presAssocID="{18BFBF47-CDD8-4B91-9846-FD20B4CA12C9}" presName="node" presStyleLbl="node1" presStyleIdx="7" presStyleCnt="14" custScaleX="128962" custScaleY="1485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A0FD4-3019-48F1-984D-19A2CA50249F}" type="pres">
      <dgm:prSet presAssocID="{C7550ECD-FD59-4223-B115-CE2EF1F62C67}" presName="sibTrans" presStyleLbl="sibTrans2D1" presStyleIdx="7" presStyleCnt="13"/>
      <dgm:spPr/>
      <dgm:t>
        <a:bodyPr/>
        <a:lstStyle/>
        <a:p>
          <a:endParaRPr lang="en-US"/>
        </a:p>
      </dgm:t>
    </dgm:pt>
    <dgm:pt modelId="{CD2A1790-6899-439E-B6DA-449E4A867256}" type="pres">
      <dgm:prSet presAssocID="{C7550ECD-FD59-4223-B115-CE2EF1F62C67}" presName="connectorText" presStyleLbl="sibTrans2D1" presStyleIdx="7" presStyleCnt="13"/>
      <dgm:spPr/>
      <dgm:t>
        <a:bodyPr/>
        <a:lstStyle/>
        <a:p>
          <a:endParaRPr lang="en-US"/>
        </a:p>
      </dgm:t>
    </dgm:pt>
    <dgm:pt modelId="{F402DEF1-4B04-4A15-A259-DC8A1CA2565C}" type="pres">
      <dgm:prSet presAssocID="{48F34CD9-EAEE-4C82-9498-5D8D844B5D6C}" presName="node" presStyleLbl="node1" presStyleIdx="8" presStyleCnt="14" custScaleX="112809" custScaleY="1382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3F340-EE41-4906-AB57-FD671329A136}" type="pres">
      <dgm:prSet presAssocID="{FA9B0B77-B86D-456D-8313-A0307D680CAA}" presName="sibTrans" presStyleLbl="sibTrans2D1" presStyleIdx="8" presStyleCnt="13"/>
      <dgm:spPr/>
      <dgm:t>
        <a:bodyPr/>
        <a:lstStyle/>
        <a:p>
          <a:endParaRPr lang="en-US"/>
        </a:p>
      </dgm:t>
    </dgm:pt>
    <dgm:pt modelId="{CA64719B-C14D-42A4-8A76-F0471C7EB3DA}" type="pres">
      <dgm:prSet presAssocID="{FA9B0B77-B86D-456D-8313-A0307D680CAA}" presName="connectorText" presStyleLbl="sibTrans2D1" presStyleIdx="8" presStyleCnt="13"/>
      <dgm:spPr/>
      <dgm:t>
        <a:bodyPr/>
        <a:lstStyle/>
        <a:p>
          <a:endParaRPr lang="en-US"/>
        </a:p>
      </dgm:t>
    </dgm:pt>
    <dgm:pt modelId="{10ECB264-DF58-4B01-AC1C-9296A1FCBD07}" type="pres">
      <dgm:prSet presAssocID="{FFE858CC-9AD7-44E3-BA4C-2D5F6BECEF8C}" presName="node" presStyleLbl="node1" presStyleIdx="9" presStyleCnt="14" custScaleY="13029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AFE083-21CD-4F5A-B584-5FD89C4177CB}" type="pres">
      <dgm:prSet presAssocID="{A6CA3F0B-B333-4CA0-9A92-4ECC014AA367}" presName="sibTrans" presStyleLbl="sibTrans2D1" presStyleIdx="9" presStyleCnt="13"/>
      <dgm:spPr/>
      <dgm:t>
        <a:bodyPr/>
        <a:lstStyle/>
        <a:p>
          <a:endParaRPr lang="en-US"/>
        </a:p>
      </dgm:t>
    </dgm:pt>
    <dgm:pt modelId="{DD1332BA-B457-4619-BDBC-94C7C2EC798E}" type="pres">
      <dgm:prSet presAssocID="{A6CA3F0B-B333-4CA0-9A92-4ECC014AA367}" presName="connectorText" presStyleLbl="sibTrans2D1" presStyleIdx="9" presStyleCnt="13"/>
      <dgm:spPr/>
      <dgm:t>
        <a:bodyPr/>
        <a:lstStyle/>
        <a:p>
          <a:endParaRPr lang="en-US"/>
        </a:p>
      </dgm:t>
    </dgm:pt>
    <dgm:pt modelId="{D25B477D-03BA-48C9-B397-0247DD283BBB}" type="pres">
      <dgm:prSet presAssocID="{6BB048AF-48AE-4061-891C-D53EAE96E1C1}" presName="node" presStyleLbl="node1" presStyleIdx="10" presStyleCnt="14" custScaleX="135576" custScaleY="1465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7183A1-9FB8-4B06-AF41-9D139CB0338B}" type="pres">
      <dgm:prSet presAssocID="{E8D642B1-20C4-48B5-9AB3-02F874E6E2D6}" presName="sibTrans" presStyleLbl="sibTrans2D1" presStyleIdx="10" presStyleCnt="13"/>
      <dgm:spPr/>
      <dgm:t>
        <a:bodyPr/>
        <a:lstStyle/>
        <a:p>
          <a:endParaRPr lang="en-US"/>
        </a:p>
      </dgm:t>
    </dgm:pt>
    <dgm:pt modelId="{C4D44B35-490D-437A-9B4C-8B823DD6C133}" type="pres">
      <dgm:prSet presAssocID="{E8D642B1-20C4-48B5-9AB3-02F874E6E2D6}" presName="connectorText" presStyleLbl="sibTrans2D1" presStyleIdx="10" presStyleCnt="13"/>
      <dgm:spPr/>
      <dgm:t>
        <a:bodyPr/>
        <a:lstStyle/>
        <a:p>
          <a:endParaRPr lang="en-US"/>
        </a:p>
      </dgm:t>
    </dgm:pt>
    <dgm:pt modelId="{80FF19DD-052C-4FBA-B28A-00AEDBA412B3}" type="pres">
      <dgm:prSet presAssocID="{D814E553-67C5-4E02-AC3C-1F2A42528ED3}" presName="node" presStyleLbl="node1" presStyleIdx="11" presStyleCnt="14" custScaleX="112465" custScaleY="1270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5E56EB-0ED8-435D-AE10-E50FEBDEF40F}" type="pres">
      <dgm:prSet presAssocID="{7375EFE2-7232-4DD9-8E10-1CCFBB207A9E}" presName="sibTrans" presStyleLbl="sibTrans2D1" presStyleIdx="11" presStyleCnt="13"/>
      <dgm:spPr/>
      <dgm:t>
        <a:bodyPr/>
        <a:lstStyle/>
        <a:p>
          <a:endParaRPr lang="en-US"/>
        </a:p>
      </dgm:t>
    </dgm:pt>
    <dgm:pt modelId="{6068026A-B38E-4CFC-BFEB-FAD2657FAABC}" type="pres">
      <dgm:prSet presAssocID="{7375EFE2-7232-4DD9-8E10-1CCFBB207A9E}" presName="connectorText" presStyleLbl="sibTrans2D1" presStyleIdx="11" presStyleCnt="13"/>
      <dgm:spPr/>
      <dgm:t>
        <a:bodyPr/>
        <a:lstStyle/>
        <a:p>
          <a:endParaRPr lang="en-US"/>
        </a:p>
      </dgm:t>
    </dgm:pt>
    <dgm:pt modelId="{DD79CE97-6027-43D8-A211-5F3594B52983}" type="pres">
      <dgm:prSet presAssocID="{1A9E7832-82F5-4219-9982-AF7C10B92C68}" presName="node" presStyleLbl="node1" presStyleIdx="12" presStyleCnt="14" custScaleX="107115" custScaleY="1306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D2B6FE-6DEC-448B-97B1-7A495AF974ED}" type="pres">
      <dgm:prSet presAssocID="{E88DB611-B931-428E-9E31-77F87064A480}" presName="sibTrans" presStyleLbl="sibTrans2D1" presStyleIdx="12" presStyleCnt="13"/>
      <dgm:spPr/>
      <dgm:t>
        <a:bodyPr/>
        <a:lstStyle/>
        <a:p>
          <a:endParaRPr lang="en-US"/>
        </a:p>
      </dgm:t>
    </dgm:pt>
    <dgm:pt modelId="{497A5AE2-F0B9-4A26-A517-95CA2EA028EC}" type="pres">
      <dgm:prSet presAssocID="{E88DB611-B931-428E-9E31-77F87064A480}" presName="connectorText" presStyleLbl="sibTrans2D1" presStyleIdx="12" presStyleCnt="13"/>
      <dgm:spPr/>
      <dgm:t>
        <a:bodyPr/>
        <a:lstStyle/>
        <a:p>
          <a:endParaRPr lang="en-US"/>
        </a:p>
      </dgm:t>
    </dgm:pt>
    <dgm:pt modelId="{7F8DD774-277E-4019-9F2B-ED958461FC44}" type="pres">
      <dgm:prSet presAssocID="{4E400FF8-DAF6-4E19-BE8E-9732E6CD9B85}" presName="node" presStyleLbl="node1" presStyleIdx="13" presStyleCnt="14" custScaleY="1324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0D92C6-6A5E-4EFD-898D-2B21514C66DD}" type="presOf" srcId="{87CC1BAD-C460-41CE-BF72-B4577BD43003}" destId="{9F9F12FA-78E3-4E93-8914-46A40378BD1D}" srcOrd="1" destOrd="0" presId="urn:microsoft.com/office/officeart/2005/8/layout/process5"/>
    <dgm:cxn modelId="{DADDBC80-4AD5-4DFD-B765-AB8483A7616B}" srcId="{56D94D85-FC2F-4EDC-A675-1724682AAF84}" destId="{4E400FF8-DAF6-4E19-BE8E-9732E6CD9B85}" srcOrd="13" destOrd="0" parTransId="{878EE2EE-A977-4748-A3A3-903A2299CC64}" sibTransId="{300CD978-6906-408E-BFC9-DE9249AEF288}"/>
    <dgm:cxn modelId="{EC039648-F870-43C8-9C3B-A796C91D642C}" srcId="{56D94D85-FC2F-4EDC-A675-1724682AAF84}" destId="{1B10A7DA-E7C2-4613-ABFC-1CBA96F1CCC4}" srcOrd="4" destOrd="0" parTransId="{0CF6CC2A-4B0A-4DC5-AC39-2CFF6CA8D1E5}" sibTransId="{4DE6C6D1-942B-4583-9BB3-1BB6E747D026}"/>
    <dgm:cxn modelId="{27BFBF84-BD73-448D-B9EE-43439C897EB4}" type="presOf" srcId="{C9C9C8D3-50EF-4AF2-9558-19BE78654F41}" destId="{57E7B098-B548-461C-9199-7C8932150A7D}" srcOrd="0" destOrd="0" presId="urn:microsoft.com/office/officeart/2005/8/layout/process5"/>
    <dgm:cxn modelId="{6B5B0BA4-706D-47F1-BB30-E4C858B0C933}" type="presOf" srcId="{E88DB611-B931-428E-9E31-77F87064A480}" destId="{497A5AE2-F0B9-4A26-A517-95CA2EA028EC}" srcOrd="1" destOrd="0" presId="urn:microsoft.com/office/officeart/2005/8/layout/process5"/>
    <dgm:cxn modelId="{A0E2FD0F-66C0-4F77-9FFD-2F92D2665A59}" type="presOf" srcId="{C906D09C-C60F-48E4-87F9-CC336233EBDF}" destId="{08934BC7-A722-4B50-AECA-C0C02ABBB34D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D091E296-70AD-457B-9111-28517CF1808A}" type="presOf" srcId="{4D3AB966-1AA3-40E8-AF98-08C9CD2384C8}" destId="{675796D8-A822-48A5-8ED7-66A2F6752377}" srcOrd="1" destOrd="0" presId="urn:microsoft.com/office/officeart/2005/8/layout/process5"/>
    <dgm:cxn modelId="{A985673D-B6D0-4953-907A-9F09B1369B63}" type="presOf" srcId="{88DBD964-DD64-42AD-B263-F309BC53BBB6}" destId="{58DD5D63-FBF4-4AF8-8430-D43B3D72BCB5}" srcOrd="1" destOrd="0" presId="urn:microsoft.com/office/officeart/2005/8/layout/process5"/>
    <dgm:cxn modelId="{F1512651-9C85-4853-B008-9EF54D96BABE}" type="presOf" srcId="{4DE6C6D1-942B-4583-9BB3-1BB6E747D026}" destId="{C475A06B-FFBC-48B5-AF4C-EF2EBB0EB8CA}" srcOrd="1" destOrd="0" presId="urn:microsoft.com/office/officeart/2005/8/layout/process5"/>
    <dgm:cxn modelId="{934C929F-18FD-412F-8A49-1D01F3955195}" type="presOf" srcId="{1A9E7832-82F5-4219-9982-AF7C10B92C68}" destId="{DD79CE97-6027-43D8-A211-5F3594B52983}" srcOrd="0" destOrd="0" presId="urn:microsoft.com/office/officeart/2005/8/layout/process5"/>
    <dgm:cxn modelId="{D60047F9-5C2A-479D-BE64-CE92E341FFEB}" type="presOf" srcId="{DD96A292-023C-4588-81AA-E39BC92C53C8}" destId="{E7A5B615-29F6-4759-B713-44F8A20C37D4}" srcOrd="1" destOrd="0" presId="urn:microsoft.com/office/officeart/2005/8/layout/process5"/>
    <dgm:cxn modelId="{6655945B-4529-48C5-9A22-F68F82E0E2BE}" srcId="{56D94D85-FC2F-4EDC-A675-1724682AAF84}" destId="{48F34CD9-EAEE-4C82-9498-5D8D844B5D6C}" srcOrd="8" destOrd="0" parTransId="{072F708C-8B91-4FFF-9B15-CD9420160CCB}" sibTransId="{FA9B0B77-B86D-456D-8313-A0307D680CAA}"/>
    <dgm:cxn modelId="{B617D4D4-7351-44E6-A87D-436F29567910}" type="presOf" srcId="{CE3D2867-34EC-4FF5-A32A-7DB0453EED6D}" destId="{3710E034-AC7A-40A6-BE69-4AD7BB94C144}" srcOrd="0" destOrd="0" presId="urn:microsoft.com/office/officeart/2005/8/layout/process5"/>
    <dgm:cxn modelId="{55E30ADD-376F-4837-ABD7-A704A5C3ABF1}" type="presOf" srcId="{7D366E1F-3E2D-4A32-B4CC-446BAA9FE1F9}" destId="{E3D90FE5-99F3-4010-AF78-A8E3056DFCEC}" srcOrd="0" destOrd="0" presId="urn:microsoft.com/office/officeart/2005/8/layout/process5"/>
    <dgm:cxn modelId="{2944A902-B89D-4E87-B8D4-78B70D786468}" srcId="{56D94D85-FC2F-4EDC-A675-1724682AAF84}" destId="{AD44709D-FB85-4ABB-9E82-50344ED77B93}" srcOrd="6" destOrd="0" parTransId="{B05C2B4C-A601-4A63-99F0-BDD063091EAE}" sibTransId="{88DBD964-DD64-42AD-B263-F309BC53BBB6}"/>
    <dgm:cxn modelId="{12922A9C-DA90-4428-9B7D-F814CCA4D311}" type="presOf" srcId="{C7550ECD-FD59-4223-B115-CE2EF1F62C67}" destId="{CD2A1790-6899-439E-B6DA-449E4A867256}" srcOrd="1" destOrd="0" presId="urn:microsoft.com/office/officeart/2005/8/layout/process5"/>
    <dgm:cxn modelId="{F00F6AC0-C3BC-4EE5-95BA-E8C872D329DD}" type="presOf" srcId="{FA9B0B77-B86D-456D-8313-A0307D680CAA}" destId="{CA64719B-C14D-42A4-8A76-F0471C7EB3DA}" srcOrd="1" destOrd="0" presId="urn:microsoft.com/office/officeart/2005/8/layout/process5"/>
    <dgm:cxn modelId="{62D76138-BCE4-40E6-90D1-3E9F062CB294}" type="presOf" srcId="{18BFBF47-CDD8-4B91-9846-FD20B4CA12C9}" destId="{12956601-4C8C-4209-BBF8-A39FB8103D38}" srcOrd="0" destOrd="0" presId="urn:microsoft.com/office/officeart/2005/8/layout/process5"/>
    <dgm:cxn modelId="{3B65EFF1-29A0-4FE3-BA63-AF4F3FD1EE27}" srcId="{56D94D85-FC2F-4EDC-A675-1724682AAF84}" destId="{CE3D2867-34EC-4FF5-A32A-7DB0453EED6D}" srcOrd="5" destOrd="0" parTransId="{0EBCD831-E564-4E8F-9290-99BD3884AD3A}" sibTransId="{C9C9C8D3-50EF-4AF2-9558-19BE78654F41}"/>
    <dgm:cxn modelId="{22471DA5-1C59-4C58-9286-964511244D61}" type="presOf" srcId="{48F34CD9-EAEE-4C82-9498-5D8D844B5D6C}" destId="{F402DEF1-4B04-4A15-A259-DC8A1CA2565C}" srcOrd="0" destOrd="0" presId="urn:microsoft.com/office/officeart/2005/8/layout/process5"/>
    <dgm:cxn modelId="{17E6036D-0BDB-40D8-92A6-44C2BA298E4F}" srcId="{56D94D85-FC2F-4EDC-A675-1724682AAF84}" destId="{18BFBF47-CDD8-4B91-9846-FD20B4CA12C9}" srcOrd="7" destOrd="0" parTransId="{40892BD7-C461-4FBA-B495-AFC7F40D1B4D}" sibTransId="{C7550ECD-FD59-4223-B115-CE2EF1F62C67}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7710EF65-2C35-48AA-B434-CAD73EC12346}" type="presOf" srcId="{A6CA3F0B-B333-4CA0-9A92-4ECC014AA367}" destId="{78AFE083-21CD-4F5A-B584-5FD89C4177CB}" srcOrd="0" destOrd="0" presId="urn:microsoft.com/office/officeart/2005/8/layout/process5"/>
    <dgm:cxn modelId="{2AC98A91-FD9A-48F6-83C2-9990D88C92B6}" type="presOf" srcId="{AD44709D-FB85-4ABB-9E82-50344ED77B93}" destId="{F557ECD7-788D-4962-BC04-38268A6B1B4E}" srcOrd="0" destOrd="0" presId="urn:microsoft.com/office/officeart/2005/8/layout/process5"/>
    <dgm:cxn modelId="{65027933-A5D9-4E66-902B-845372CA13C8}" type="presOf" srcId="{87CC1BAD-C460-41CE-BF72-B4577BD43003}" destId="{2FBAA07B-6760-44CD-91A1-CE21E55B3D26}" srcOrd="0" destOrd="0" presId="urn:microsoft.com/office/officeart/2005/8/layout/process5"/>
    <dgm:cxn modelId="{C35A9862-E505-445D-90DA-2EBF9302E248}" srcId="{56D94D85-FC2F-4EDC-A675-1724682AAF84}" destId="{FFE858CC-9AD7-44E3-BA4C-2D5F6BECEF8C}" srcOrd="9" destOrd="0" parTransId="{1387BE96-1608-438B-8340-8666E0E94FC6}" sibTransId="{A6CA3F0B-B333-4CA0-9A92-4ECC014AA367}"/>
    <dgm:cxn modelId="{E55448F4-1D9D-4798-9098-4A0E657A6662}" type="presOf" srcId="{A6CA3F0B-B333-4CA0-9A92-4ECC014AA367}" destId="{DD1332BA-B457-4619-BDBC-94C7C2EC798E}" srcOrd="1" destOrd="0" presId="urn:microsoft.com/office/officeart/2005/8/layout/process5"/>
    <dgm:cxn modelId="{7DD328CE-F566-4A56-867F-0C697F828283}" type="presOf" srcId="{E8D642B1-20C4-48B5-9AB3-02F874E6E2D6}" destId="{C4D44B35-490D-437A-9B4C-8B823DD6C133}" srcOrd="1" destOrd="0" presId="urn:microsoft.com/office/officeart/2005/8/layout/process5"/>
    <dgm:cxn modelId="{B3C84D3B-714B-49B6-8B67-9D24BDD40C79}" type="presOf" srcId="{FA9B0B77-B86D-456D-8313-A0307D680CAA}" destId="{18C3F340-EE41-4906-AB57-FD671329A136}" srcOrd="0" destOrd="0" presId="urn:microsoft.com/office/officeart/2005/8/layout/process5"/>
    <dgm:cxn modelId="{B569DDFE-CB61-4E01-BDB3-202BC4841AE9}" type="presOf" srcId="{D035FF82-4A23-497A-8FFB-978838FF740E}" destId="{30AB5BA6-8526-4667-8441-72D672C64182}" srcOrd="0" destOrd="0" presId="urn:microsoft.com/office/officeart/2005/8/layout/process5"/>
    <dgm:cxn modelId="{B4ADBD8C-979E-4D9E-9085-1FD0E451B5DB}" type="presOf" srcId="{C7550ECD-FD59-4223-B115-CE2EF1F62C67}" destId="{251A0FD4-3019-48F1-984D-19A2CA50249F}" srcOrd="0" destOrd="0" presId="urn:microsoft.com/office/officeart/2005/8/layout/process5"/>
    <dgm:cxn modelId="{64D95834-CD86-4D04-B6B6-F17A466E4576}" type="presOf" srcId="{88DBD964-DD64-42AD-B263-F309BC53BBB6}" destId="{ADAB600D-6C97-4385-9A65-9B893D082916}" srcOrd="0" destOrd="0" presId="urn:microsoft.com/office/officeart/2005/8/layout/process5"/>
    <dgm:cxn modelId="{F17BD869-0EB2-42AE-A521-A677E12212F2}" type="presOf" srcId="{56D94D85-FC2F-4EDC-A675-1724682AAF84}" destId="{2BB92742-7F56-46D2-AD55-4BCFC6A246B7}" srcOrd="0" destOrd="0" presId="urn:microsoft.com/office/officeart/2005/8/layout/process5"/>
    <dgm:cxn modelId="{E1BEEA68-DA39-4BD2-A0CE-B29ED2DF218D}" srcId="{56D94D85-FC2F-4EDC-A675-1724682AAF84}" destId="{1A9E7832-82F5-4219-9982-AF7C10B92C68}" srcOrd="12" destOrd="0" parTransId="{162FFE47-1C1B-431D-9A9B-43AA30A144A7}" sibTransId="{E88DB611-B931-428E-9E31-77F87064A480}"/>
    <dgm:cxn modelId="{58B50392-9DC1-492D-9A73-DB3800415DB1}" type="presOf" srcId="{4D3AB966-1AA3-40E8-AF98-08C9CD2384C8}" destId="{0094DA21-938E-4584-B9FB-03C0193C9E14}" srcOrd="0" destOrd="0" presId="urn:microsoft.com/office/officeart/2005/8/layout/process5"/>
    <dgm:cxn modelId="{6B3D2322-A4C0-4F5B-BAA8-C23B655CFA38}" type="presOf" srcId="{FB3C507D-5993-434A-BA91-040709DC7AEB}" destId="{9294ACFD-D784-4D0C-AA0C-FF41337E9B6A}" srcOrd="0" destOrd="0" presId="urn:microsoft.com/office/officeart/2005/8/layout/process5"/>
    <dgm:cxn modelId="{658B2A0F-7CD8-4E3C-9296-2F90033441D5}" type="presOf" srcId="{DD96A292-023C-4588-81AA-E39BC92C53C8}" destId="{A174F1E5-F472-425C-8D42-059E6261DD50}" srcOrd="0" destOrd="0" presId="urn:microsoft.com/office/officeart/2005/8/layout/process5"/>
    <dgm:cxn modelId="{AA416754-1C1A-43F7-9C80-04CF981A5CF7}" type="presOf" srcId="{D814E553-67C5-4E02-AC3C-1F2A42528ED3}" destId="{80FF19DD-052C-4FBA-B28A-00AEDBA412B3}" srcOrd="0" destOrd="0" presId="urn:microsoft.com/office/officeart/2005/8/layout/process5"/>
    <dgm:cxn modelId="{27A5F08B-C242-4734-9627-BDEFA3739B43}" type="presOf" srcId="{4E400FF8-DAF6-4E19-BE8E-9732E6CD9B85}" destId="{7F8DD774-277E-4019-9F2B-ED958461FC44}" srcOrd="0" destOrd="0" presId="urn:microsoft.com/office/officeart/2005/8/layout/process5"/>
    <dgm:cxn modelId="{D2623995-4FAA-41E1-BF86-1BC3CFE29017}" type="presOf" srcId="{7375EFE2-7232-4DD9-8E10-1CCFBB207A9E}" destId="{775E56EB-0ED8-435D-AE10-E50FEBDEF40F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81D3A383-4209-43A7-A720-E3AC7626B35F}" type="presOf" srcId="{E8D642B1-20C4-48B5-9AB3-02F874E6E2D6}" destId="{677183A1-9FB8-4B06-AF41-9D139CB0338B}" srcOrd="0" destOrd="0" presId="urn:microsoft.com/office/officeart/2005/8/layout/process5"/>
    <dgm:cxn modelId="{5B27A042-6127-42D5-BC3C-B06913537029}" type="presOf" srcId="{B48AB918-9233-40C1-B0CF-91C73C710833}" destId="{E5468C76-C9D2-4769-84CF-482F6838BEC4}" srcOrd="0" destOrd="0" presId="urn:microsoft.com/office/officeart/2005/8/layout/process5"/>
    <dgm:cxn modelId="{C46127BC-5A94-4366-943B-D8F6BB80DDE9}" type="presOf" srcId="{C9C9C8D3-50EF-4AF2-9558-19BE78654F41}" destId="{E74C0F73-EE79-4580-A690-3160E3206FBC}" srcOrd="1" destOrd="0" presId="urn:microsoft.com/office/officeart/2005/8/layout/process5"/>
    <dgm:cxn modelId="{0A05B8DA-541D-48E1-ACEB-04444BC9861A}" type="presOf" srcId="{1B10A7DA-E7C2-4613-ABFC-1CBA96F1CCC4}" destId="{6FB56F8F-F7D0-47D0-9C47-A92F792C1D37}" srcOrd="0" destOrd="0" presId="urn:microsoft.com/office/officeart/2005/8/layout/process5"/>
    <dgm:cxn modelId="{71936E4F-50B5-4D33-99CD-E7A725E0CD5B}" srcId="{56D94D85-FC2F-4EDC-A675-1724682AAF84}" destId="{6BB048AF-48AE-4061-891C-D53EAE96E1C1}" srcOrd="10" destOrd="0" parTransId="{C50002F4-E816-42D5-83AC-1CFA48F7AE47}" sibTransId="{E8D642B1-20C4-48B5-9AB3-02F874E6E2D6}"/>
    <dgm:cxn modelId="{E6D5F896-553E-4EAD-BB3D-473027E48B41}" type="presOf" srcId="{D035FF82-4A23-497A-8FFB-978838FF740E}" destId="{57A9B1DC-2A4F-4F59-89F8-A597195C875F}" srcOrd="1" destOrd="0" presId="urn:microsoft.com/office/officeart/2005/8/layout/process5"/>
    <dgm:cxn modelId="{33CEF82E-2D0D-49F2-9719-97DEF2C30B06}" type="presOf" srcId="{4DE6C6D1-942B-4583-9BB3-1BB6E747D026}" destId="{8748B3A0-0DDC-4C3C-8CFA-3456DB5C2CF5}" srcOrd="0" destOrd="0" presId="urn:microsoft.com/office/officeart/2005/8/layout/process5"/>
    <dgm:cxn modelId="{B8FFBE4C-FADC-4892-A1C9-F7BA67BF636A}" type="presOf" srcId="{6BB048AF-48AE-4061-891C-D53EAE96E1C1}" destId="{D25B477D-03BA-48C9-B397-0247DD283BBB}" srcOrd="0" destOrd="0" presId="urn:microsoft.com/office/officeart/2005/8/layout/process5"/>
    <dgm:cxn modelId="{51F0B0C9-31C5-4649-98EC-9A27C5C379A3}" type="presOf" srcId="{7375EFE2-7232-4DD9-8E10-1CCFBB207A9E}" destId="{6068026A-B38E-4CFC-BFEB-FAD2657FAABC}" srcOrd="1" destOrd="0" presId="urn:microsoft.com/office/officeart/2005/8/layout/process5"/>
    <dgm:cxn modelId="{FC99E935-3B41-4D6F-B61B-F55247897DA4}" srcId="{56D94D85-FC2F-4EDC-A675-1724682AAF84}" destId="{D814E553-67C5-4E02-AC3C-1F2A42528ED3}" srcOrd="11" destOrd="0" parTransId="{C164DB5D-6BA0-4CB4-A309-1FE32FAC65B5}" sibTransId="{7375EFE2-7232-4DD9-8E10-1CCFBB207A9E}"/>
    <dgm:cxn modelId="{F3ACDC09-4300-4587-A1E0-8CF486496DA2}" type="presOf" srcId="{FFE858CC-9AD7-44E3-BA4C-2D5F6BECEF8C}" destId="{10ECB264-DF58-4B01-AC1C-9296A1FCBD07}" srcOrd="0" destOrd="0" presId="urn:microsoft.com/office/officeart/2005/8/layout/process5"/>
    <dgm:cxn modelId="{C2D0C2D4-B11C-47C8-A947-C00BBB9BCB15}" type="presOf" srcId="{E88DB611-B931-428E-9E31-77F87064A480}" destId="{6DD2B6FE-6DEC-448B-97B1-7A495AF974ED}" srcOrd="0" destOrd="0" presId="urn:microsoft.com/office/officeart/2005/8/layout/process5"/>
    <dgm:cxn modelId="{9BB9D121-FB73-41EB-B0CD-6B0BF4F387E1}" type="presParOf" srcId="{2BB92742-7F56-46D2-AD55-4BCFC6A246B7}" destId="{9294ACFD-D784-4D0C-AA0C-FF41337E9B6A}" srcOrd="0" destOrd="0" presId="urn:microsoft.com/office/officeart/2005/8/layout/process5"/>
    <dgm:cxn modelId="{B8EC1E26-527F-41D3-AFC7-74E8D938A739}" type="presParOf" srcId="{2BB92742-7F56-46D2-AD55-4BCFC6A246B7}" destId="{0094DA21-938E-4584-B9FB-03C0193C9E14}" srcOrd="1" destOrd="0" presId="urn:microsoft.com/office/officeart/2005/8/layout/process5"/>
    <dgm:cxn modelId="{3B9F90BE-E81D-4D61-9D6A-8004DCD6A686}" type="presParOf" srcId="{0094DA21-938E-4584-B9FB-03C0193C9E14}" destId="{675796D8-A822-48A5-8ED7-66A2F6752377}" srcOrd="0" destOrd="0" presId="urn:microsoft.com/office/officeart/2005/8/layout/process5"/>
    <dgm:cxn modelId="{DA150BF5-8D79-46FD-A4AF-55FB14A99EC6}" type="presParOf" srcId="{2BB92742-7F56-46D2-AD55-4BCFC6A246B7}" destId="{E3D90FE5-99F3-4010-AF78-A8E3056DFCEC}" srcOrd="2" destOrd="0" presId="urn:microsoft.com/office/officeart/2005/8/layout/process5"/>
    <dgm:cxn modelId="{F52C266D-5927-444E-8B71-00CACF4984FC}" type="presParOf" srcId="{2BB92742-7F56-46D2-AD55-4BCFC6A246B7}" destId="{30AB5BA6-8526-4667-8441-72D672C64182}" srcOrd="3" destOrd="0" presId="urn:microsoft.com/office/officeart/2005/8/layout/process5"/>
    <dgm:cxn modelId="{9730F356-FD2A-4DCB-A6C8-610C7BFDA671}" type="presParOf" srcId="{30AB5BA6-8526-4667-8441-72D672C64182}" destId="{57A9B1DC-2A4F-4F59-89F8-A597195C875F}" srcOrd="0" destOrd="0" presId="urn:microsoft.com/office/officeart/2005/8/layout/process5"/>
    <dgm:cxn modelId="{3F4F399A-FA33-4934-BF82-2F498837069B}" type="presParOf" srcId="{2BB92742-7F56-46D2-AD55-4BCFC6A246B7}" destId="{08934BC7-A722-4B50-AECA-C0C02ABBB34D}" srcOrd="4" destOrd="0" presId="urn:microsoft.com/office/officeart/2005/8/layout/process5"/>
    <dgm:cxn modelId="{3210E3A9-45BF-49A0-8726-2E821615E0CE}" type="presParOf" srcId="{2BB92742-7F56-46D2-AD55-4BCFC6A246B7}" destId="{A174F1E5-F472-425C-8D42-059E6261DD50}" srcOrd="5" destOrd="0" presId="urn:microsoft.com/office/officeart/2005/8/layout/process5"/>
    <dgm:cxn modelId="{330369F4-120B-4868-A3FF-88413F07D35A}" type="presParOf" srcId="{A174F1E5-F472-425C-8D42-059E6261DD50}" destId="{E7A5B615-29F6-4759-B713-44F8A20C37D4}" srcOrd="0" destOrd="0" presId="urn:microsoft.com/office/officeart/2005/8/layout/process5"/>
    <dgm:cxn modelId="{BF767A92-B4AB-4937-BFC3-0A669FEB7358}" type="presParOf" srcId="{2BB92742-7F56-46D2-AD55-4BCFC6A246B7}" destId="{E5468C76-C9D2-4769-84CF-482F6838BEC4}" srcOrd="6" destOrd="0" presId="urn:microsoft.com/office/officeart/2005/8/layout/process5"/>
    <dgm:cxn modelId="{4F0D69B3-D1E5-4A21-8F50-519054EE8099}" type="presParOf" srcId="{2BB92742-7F56-46D2-AD55-4BCFC6A246B7}" destId="{2FBAA07B-6760-44CD-91A1-CE21E55B3D26}" srcOrd="7" destOrd="0" presId="urn:microsoft.com/office/officeart/2005/8/layout/process5"/>
    <dgm:cxn modelId="{11EC7B9D-45F8-4CE9-82FF-E3B51CA6339A}" type="presParOf" srcId="{2FBAA07B-6760-44CD-91A1-CE21E55B3D26}" destId="{9F9F12FA-78E3-4E93-8914-46A40378BD1D}" srcOrd="0" destOrd="0" presId="urn:microsoft.com/office/officeart/2005/8/layout/process5"/>
    <dgm:cxn modelId="{64086763-8488-4E61-AA7A-230E337A1857}" type="presParOf" srcId="{2BB92742-7F56-46D2-AD55-4BCFC6A246B7}" destId="{6FB56F8F-F7D0-47D0-9C47-A92F792C1D37}" srcOrd="8" destOrd="0" presId="urn:microsoft.com/office/officeart/2005/8/layout/process5"/>
    <dgm:cxn modelId="{9DAE1368-E127-4C04-97BD-BF4F1782EFCA}" type="presParOf" srcId="{2BB92742-7F56-46D2-AD55-4BCFC6A246B7}" destId="{8748B3A0-0DDC-4C3C-8CFA-3456DB5C2CF5}" srcOrd="9" destOrd="0" presId="urn:microsoft.com/office/officeart/2005/8/layout/process5"/>
    <dgm:cxn modelId="{E838B0DF-EF38-4704-A2AC-CADC5769650D}" type="presParOf" srcId="{8748B3A0-0DDC-4C3C-8CFA-3456DB5C2CF5}" destId="{C475A06B-FFBC-48B5-AF4C-EF2EBB0EB8CA}" srcOrd="0" destOrd="0" presId="urn:microsoft.com/office/officeart/2005/8/layout/process5"/>
    <dgm:cxn modelId="{E7454B7F-F6A5-45E4-9BBF-0FADF852A944}" type="presParOf" srcId="{2BB92742-7F56-46D2-AD55-4BCFC6A246B7}" destId="{3710E034-AC7A-40A6-BE69-4AD7BB94C144}" srcOrd="10" destOrd="0" presId="urn:microsoft.com/office/officeart/2005/8/layout/process5"/>
    <dgm:cxn modelId="{E8994E41-1181-45C2-AB1C-7F04AC4A25A8}" type="presParOf" srcId="{2BB92742-7F56-46D2-AD55-4BCFC6A246B7}" destId="{57E7B098-B548-461C-9199-7C8932150A7D}" srcOrd="11" destOrd="0" presId="urn:microsoft.com/office/officeart/2005/8/layout/process5"/>
    <dgm:cxn modelId="{3CCBE739-52F8-487E-B875-C765D2E9395A}" type="presParOf" srcId="{57E7B098-B548-461C-9199-7C8932150A7D}" destId="{E74C0F73-EE79-4580-A690-3160E3206FBC}" srcOrd="0" destOrd="0" presId="urn:microsoft.com/office/officeart/2005/8/layout/process5"/>
    <dgm:cxn modelId="{682A897D-8E8D-4C5E-8FE6-EB3094DE833A}" type="presParOf" srcId="{2BB92742-7F56-46D2-AD55-4BCFC6A246B7}" destId="{F557ECD7-788D-4962-BC04-38268A6B1B4E}" srcOrd="12" destOrd="0" presId="urn:microsoft.com/office/officeart/2005/8/layout/process5"/>
    <dgm:cxn modelId="{619CF6A3-1D8E-48A6-97B1-16B1A050C029}" type="presParOf" srcId="{2BB92742-7F56-46D2-AD55-4BCFC6A246B7}" destId="{ADAB600D-6C97-4385-9A65-9B893D082916}" srcOrd="13" destOrd="0" presId="urn:microsoft.com/office/officeart/2005/8/layout/process5"/>
    <dgm:cxn modelId="{7A6FF57F-0292-4E57-8CFF-253773C35DF7}" type="presParOf" srcId="{ADAB600D-6C97-4385-9A65-9B893D082916}" destId="{58DD5D63-FBF4-4AF8-8430-D43B3D72BCB5}" srcOrd="0" destOrd="0" presId="urn:microsoft.com/office/officeart/2005/8/layout/process5"/>
    <dgm:cxn modelId="{FF8AA62F-6731-49F6-847F-073DAD65C6D1}" type="presParOf" srcId="{2BB92742-7F56-46D2-AD55-4BCFC6A246B7}" destId="{12956601-4C8C-4209-BBF8-A39FB8103D38}" srcOrd="14" destOrd="0" presId="urn:microsoft.com/office/officeart/2005/8/layout/process5"/>
    <dgm:cxn modelId="{A7E01A6E-7F52-4608-A234-A474268822C2}" type="presParOf" srcId="{2BB92742-7F56-46D2-AD55-4BCFC6A246B7}" destId="{251A0FD4-3019-48F1-984D-19A2CA50249F}" srcOrd="15" destOrd="0" presId="urn:microsoft.com/office/officeart/2005/8/layout/process5"/>
    <dgm:cxn modelId="{5053615C-0ECE-4E05-97D6-24AC258AF6C3}" type="presParOf" srcId="{251A0FD4-3019-48F1-984D-19A2CA50249F}" destId="{CD2A1790-6899-439E-B6DA-449E4A867256}" srcOrd="0" destOrd="0" presId="urn:microsoft.com/office/officeart/2005/8/layout/process5"/>
    <dgm:cxn modelId="{4B47E5DA-5E87-4982-942A-2B67738F66C2}" type="presParOf" srcId="{2BB92742-7F56-46D2-AD55-4BCFC6A246B7}" destId="{F402DEF1-4B04-4A15-A259-DC8A1CA2565C}" srcOrd="16" destOrd="0" presId="urn:microsoft.com/office/officeart/2005/8/layout/process5"/>
    <dgm:cxn modelId="{A70FFB8E-4FDE-4305-AEC5-FEAA1B7E6A90}" type="presParOf" srcId="{2BB92742-7F56-46D2-AD55-4BCFC6A246B7}" destId="{18C3F340-EE41-4906-AB57-FD671329A136}" srcOrd="17" destOrd="0" presId="urn:microsoft.com/office/officeart/2005/8/layout/process5"/>
    <dgm:cxn modelId="{8C71DA22-9A62-47C5-96F7-F7BCC74762A9}" type="presParOf" srcId="{18C3F340-EE41-4906-AB57-FD671329A136}" destId="{CA64719B-C14D-42A4-8A76-F0471C7EB3DA}" srcOrd="0" destOrd="0" presId="urn:microsoft.com/office/officeart/2005/8/layout/process5"/>
    <dgm:cxn modelId="{85F92330-5298-403A-B203-16D86639318D}" type="presParOf" srcId="{2BB92742-7F56-46D2-AD55-4BCFC6A246B7}" destId="{10ECB264-DF58-4B01-AC1C-9296A1FCBD07}" srcOrd="18" destOrd="0" presId="urn:microsoft.com/office/officeart/2005/8/layout/process5"/>
    <dgm:cxn modelId="{0E537A7E-8041-4F22-8326-2BD2F3A410B4}" type="presParOf" srcId="{2BB92742-7F56-46D2-AD55-4BCFC6A246B7}" destId="{78AFE083-21CD-4F5A-B584-5FD89C4177CB}" srcOrd="19" destOrd="0" presId="urn:microsoft.com/office/officeart/2005/8/layout/process5"/>
    <dgm:cxn modelId="{85350734-A5A9-4156-9CF4-1145791F3054}" type="presParOf" srcId="{78AFE083-21CD-4F5A-B584-5FD89C4177CB}" destId="{DD1332BA-B457-4619-BDBC-94C7C2EC798E}" srcOrd="0" destOrd="0" presId="urn:microsoft.com/office/officeart/2005/8/layout/process5"/>
    <dgm:cxn modelId="{EF689344-55D0-4B15-912D-F62ED273172C}" type="presParOf" srcId="{2BB92742-7F56-46D2-AD55-4BCFC6A246B7}" destId="{D25B477D-03BA-48C9-B397-0247DD283BBB}" srcOrd="20" destOrd="0" presId="urn:microsoft.com/office/officeart/2005/8/layout/process5"/>
    <dgm:cxn modelId="{EFFD3539-B19F-4C69-B914-D620F3C85CFF}" type="presParOf" srcId="{2BB92742-7F56-46D2-AD55-4BCFC6A246B7}" destId="{677183A1-9FB8-4B06-AF41-9D139CB0338B}" srcOrd="21" destOrd="0" presId="urn:microsoft.com/office/officeart/2005/8/layout/process5"/>
    <dgm:cxn modelId="{DB25ACD6-2A69-4F47-8266-23C9C5CF02DB}" type="presParOf" srcId="{677183A1-9FB8-4B06-AF41-9D139CB0338B}" destId="{C4D44B35-490D-437A-9B4C-8B823DD6C133}" srcOrd="0" destOrd="0" presId="urn:microsoft.com/office/officeart/2005/8/layout/process5"/>
    <dgm:cxn modelId="{D1A3E96F-8B0F-4388-BE4A-AB5246FC8AC6}" type="presParOf" srcId="{2BB92742-7F56-46D2-AD55-4BCFC6A246B7}" destId="{80FF19DD-052C-4FBA-B28A-00AEDBA412B3}" srcOrd="22" destOrd="0" presId="urn:microsoft.com/office/officeart/2005/8/layout/process5"/>
    <dgm:cxn modelId="{55F6F862-A5D6-4A68-A734-67426C3BAC38}" type="presParOf" srcId="{2BB92742-7F56-46D2-AD55-4BCFC6A246B7}" destId="{775E56EB-0ED8-435D-AE10-E50FEBDEF40F}" srcOrd="23" destOrd="0" presId="urn:microsoft.com/office/officeart/2005/8/layout/process5"/>
    <dgm:cxn modelId="{76771A81-88B5-45D2-83A4-3CFD096E4DA5}" type="presParOf" srcId="{775E56EB-0ED8-435D-AE10-E50FEBDEF40F}" destId="{6068026A-B38E-4CFC-BFEB-FAD2657FAABC}" srcOrd="0" destOrd="0" presId="urn:microsoft.com/office/officeart/2005/8/layout/process5"/>
    <dgm:cxn modelId="{5CCAED11-A3C1-44FF-81C7-F7D5F1A8C40B}" type="presParOf" srcId="{2BB92742-7F56-46D2-AD55-4BCFC6A246B7}" destId="{DD79CE97-6027-43D8-A211-5F3594B52983}" srcOrd="24" destOrd="0" presId="urn:microsoft.com/office/officeart/2005/8/layout/process5"/>
    <dgm:cxn modelId="{AD856EBA-A15E-49B3-9A90-2A12AD260A09}" type="presParOf" srcId="{2BB92742-7F56-46D2-AD55-4BCFC6A246B7}" destId="{6DD2B6FE-6DEC-448B-97B1-7A495AF974ED}" srcOrd="25" destOrd="0" presId="urn:microsoft.com/office/officeart/2005/8/layout/process5"/>
    <dgm:cxn modelId="{07312AC0-EA6A-4F91-A70A-3F79D6BF02CC}" type="presParOf" srcId="{6DD2B6FE-6DEC-448B-97B1-7A495AF974ED}" destId="{497A5AE2-F0B9-4A26-A517-95CA2EA028EC}" srcOrd="0" destOrd="0" presId="urn:microsoft.com/office/officeart/2005/8/layout/process5"/>
    <dgm:cxn modelId="{17364916-346E-4B04-B199-F39E803119EA}" type="presParOf" srcId="{2BB92742-7F56-46D2-AD55-4BCFC6A246B7}" destId="{7F8DD774-277E-4019-9F2B-ED958461FC44}" srcOrd="2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800" dirty="0" smtClean="0"/>
            <a:t>1. Input Vehicle image</a:t>
          </a:r>
          <a:endParaRPr lang="en-US" sz="18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8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800" dirty="0" smtClean="0"/>
            <a:t>2. RGB to Grayscale conversion</a:t>
          </a:r>
          <a:endParaRPr lang="en-US" sz="18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8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800" dirty="0" smtClean="0"/>
            <a:t>3. Noise removal</a:t>
          </a:r>
          <a:endParaRPr lang="en-US" sz="18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8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3" custLinFactNeighborX="1247" custLinFactNeighborY="-101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D36DD8-06DF-43D3-963F-BF65B1B4A565}" type="presOf" srcId="{4D3AB966-1AA3-40E8-AF98-08C9CD2384C8}" destId="{675796D8-A822-48A5-8ED7-66A2F6752377}" srcOrd="1" destOrd="0" presId="urn:microsoft.com/office/officeart/2005/8/layout/process5"/>
    <dgm:cxn modelId="{35D97C53-9F04-4BD9-991A-82C1FBF94D69}" type="presOf" srcId="{7D366E1F-3E2D-4A32-B4CC-446BAA9FE1F9}" destId="{E3D90FE5-99F3-4010-AF78-A8E3056DFCEC}" srcOrd="0" destOrd="0" presId="urn:microsoft.com/office/officeart/2005/8/layout/process5"/>
    <dgm:cxn modelId="{53596618-0384-40C8-A51C-20F2F0B14087}" type="presOf" srcId="{4D3AB966-1AA3-40E8-AF98-08C9CD2384C8}" destId="{0094DA21-938E-4584-B9FB-03C0193C9E14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484ECE57-142A-4872-A1AB-F474A8FF0F81}" type="presOf" srcId="{FB3C507D-5993-434A-BA91-040709DC7AEB}" destId="{9294ACFD-D784-4D0C-AA0C-FF41337E9B6A}" srcOrd="0" destOrd="0" presId="urn:microsoft.com/office/officeart/2005/8/layout/process5"/>
    <dgm:cxn modelId="{17B67DF3-9CA2-4F0B-86EA-C3D79B0E4FF1}" type="presOf" srcId="{C906D09C-C60F-48E4-87F9-CC336233EBDF}" destId="{08934BC7-A722-4B50-AECA-C0C02ABBB34D}" srcOrd="0" destOrd="0" presId="urn:microsoft.com/office/officeart/2005/8/layout/process5"/>
    <dgm:cxn modelId="{DE49186B-9C7F-45CE-B4A8-38652F267BE0}" type="presOf" srcId="{D035FF82-4A23-497A-8FFB-978838FF740E}" destId="{30AB5BA6-8526-4667-8441-72D672C64182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24C091D7-7962-47CD-9BA8-273D2B16B5B8}" type="presOf" srcId="{D035FF82-4A23-497A-8FFB-978838FF740E}" destId="{57A9B1DC-2A4F-4F59-89F8-A597195C875F}" srcOrd="1" destOrd="0" presId="urn:microsoft.com/office/officeart/2005/8/layout/process5"/>
    <dgm:cxn modelId="{717284D5-B6E5-4E9F-B6F9-309E48585518}" type="presOf" srcId="{56D94D85-FC2F-4EDC-A675-1724682AAF84}" destId="{2BB92742-7F56-46D2-AD55-4BCFC6A246B7}" srcOrd="0" destOrd="0" presId="urn:microsoft.com/office/officeart/2005/8/layout/process5"/>
    <dgm:cxn modelId="{8F9F713D-1AC5-45C5-B293-5C16A871EB0D}" type="presParOf" srcId="{2BB92742-7F56-46D2-AD55-4BCFC6A246B7}" destId="{9294ACFD-D784-4D0C-AA0C-FF41337E9B6A}" srcOrd="0" destOrd="0" presId="urn:microsoft.com/office/officeart/2005/8/layout/process5"/>
    <dgm:cxn modelId="{C52389F8-A681-4312-A23A-449AF0E42FD5}" type="presParOf" srcId="{2BB92742-7F56-46D2-AD55-4BCFC6A246B7}" destId="{0094DA21-938E-4584-B9FB-03C0193C9E14}" srcOrd="1" destOrd="0" presId="urn:microsoft.com/office/officeart/2005/8/layout/process5"/>
    <dgm:cxn modelId="{55AD36D0-9428-4AC8-A5BD-C8F8898C28B9}" type="presParOf" srcId="{0094DA21-938E-4584-B9FB-03C0193C9E14}" destId="{675796D8-A822-48A5-8ED7-66A2F6752377}" srcOrd="0" destOrd="0" presId="urn:microsoft.com/office/officeart/2005/8/layout/process5"/>
    <dgm:cxn modelId="{262DC93D-BE29-4F19-A6EA-AEC721C67569}" type="presParOf" srcId="{2BB92742-7F56-46D2-AD55-4BCFC6A246B7}" destId="{E3D90FE5-99F3-4010-AF78-A8E3056DFCEC}" srcOrd="2" destOrd="0" presId="urn:microsoft.com/office/officeart/2005/8/layout/process5"/>
    <dgm:cxn modelId="{DC6B98AE-0A6E-482F-AFFA-729BF52CFC3B}" type="presParOf" srcId="{2BB92742-7F56-46D2-AD55-4BCFC6A246B7}" destId="{30AB5BA6-8526-4667-8441-72D672C64182}" srcOrd="3" destOrd="0" presId="urn:microsoft.com/office/officeart/2005/8/layout/process5"/>
    <dgm:cxn modelId="{611C385F-D8CB-4C51-9F00-2A03CE257154}" type="presParOf" srcId="{30AB5BA6-8526-4667-8441-72D672C64182}" destId="{57A9B1DC-2A4F-4F59-89F8-A597195C875F}" srcOrd="0" destOrd="0" presId="urn:microsoft.com/office/officeart/2005/8/layout/process5"/>
    <dgm:cxn modelId="{D31A01BE-6FD0-4635-9107-35083BBE2FC3}" type="presParOf" srcId="{2BB92742-7F56-46D2-AD55-4BCFC6A246B7}" destId="{08934BC7-A722-4B50-AECA-C0C02ABBB34D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800" dirty="0" smtClean="0"/>
            <a:t>1. Input Vehicle image</a:t>
          </a:r>
          <a:endParaRPr lang="en-US" sz="18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8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800" dirty="0" smtClean="0"/>
            <a:t>2. RGB to Grayscale conversion</a:t>
          </a:r>
          <a:endParaRPr lang="en-US" sz="18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8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800" dirty="0" smtClean="0"/>
            <a:t>3. Noise removal</a:t>
          </a:r>
          <a:endParaRPr lang="en-US" sz="18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8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8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800" dirty="0" smtClean="0"/>
            <a:t>4. Contrast enhancement using AHE</a:t>
          </a:r>
          <a:endParaRPr lang="en-US" sz="18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8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8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3A4AF8-B499-4A16-89C9-E89AAFD192AA}" type="presOf" srcId="{56D94D85-FC2F-4EDC-A675-1724682AAF84}" destId="{2BB92742-7F56-46D2-AD55-4BCFC6A246B7}" srcOrd="0" destOrd="0" presId="urn:microsoft.com/office/officeart/2005/8/layout/process5"/>
    <dgm:cxn modelId="{F0BDD531-887F-46A6-A22A-5AD70D1855E0}" type="presOf" srcId="{DD96A292-023C-4588-81AA-E39BC92C53C8}" destId="{A174F1E5-F472-425C-8D42-059E6261DD50}" srcOrd="0" destOrd="0" presId="urn:microsoft.com/office/officeart/2005/8/layout/process5"/>
    <dgm:cxn modelId="{C9350A8B-CDFB-4E15-BFB3-79AD4299BC86}" type="presOf" srcId="{7D366E1F-3E2D-4A32-B4CC-446BAA9FE1F9}" destId="{E3D90FE5-99F3-4010-AF78-A8E3056DFCEC}" srcOrd="0" destOrd="0" presId="urn:microsoft.com/office/officeart/2005/8/layout/process5"/>
    <dgm:cxn modelId="{F972547F-A770-48AA-8210-0211B6A61089}" type="presOf" srcId="{DD96A292-023C-4588-81AA-E39BC92C53C8}" destId="{E7A5B615-29F6-4759-B713-44F8A20C37D4}" srcOrd="1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1C16763B-811F-40F7-BC4C-B13611A742BA}" type="presOf" srcId="{4D3AB966-1AA3-40E8-AF98-08C9CD2384C8}" destId="{675796D8-A822-48A5-8ED7-66A2F6752377}" srcOrd="1" destOrd="0" presId="urn:microsoft.com/office/officeart/2005/8/layout/process5"/>
    <dgm:cxn modelId="{B6E2829C-9FE1-4E91-B16E-0642CE334797}" type="presOf" srcId="{D035FF82-4A23-497A-8FFB-978838FF740E}" destId="{57A9B1DC-2A4F-4F59-89F8-A597195C875F}" srcOrd="1" destOrd="0" presId="urn:microsoft.com/office/officeart/2005/8/layout/process5"/>
    <dgm:cxn modelId="{04616C16-F51C-4A30-8376-5A37FA9E14EB}" type="presOf" srcId="{D035FF82-4A23-497A-8FFB-978838FF740E}" destId="{30AB5BA6-8526-4667-8441-72D672C64182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8AE08F90-AF43-4113-92CF-B7727210E9E3}" type="presOf" srcId="{B48AB918-9233-40C1-B0CF-91C73C710833}" destId="{E5468C76-C9D2-4769-84CF-482F6838BEC4}" srcOrd="0" destOrd="0" presId="urn:microsoft.com/office/officeart/2005/8/layout/process5"/>
    <dgm:cxn modelId="{DC9A3EBC-6969-4CF8-8840-5A2DC9C3E64D}" type="presOf" srcId="{4D3AB966-1AA3-40E8-AF98-08C9CD2384C8}" destId="{0094DA21-938E-4584-B9FB-03C0193C9E14}" srcOrd="0" destOrd="0" presId="urn:microsoft.com/office/officeart/2005/8/layout/process5"/>
    <dgm:cxn modelId="{72D8835A-660C-4E43-A275-6A8078676A08}" type="presOf" srcId="{C906D09C-C60F-48E4-87F9-CC336233EBDF}" destId="{08934BC7-A722-4B50-AECA-C0C02ABBB34D}" srcOrd="0" destOrd="0" presId="urn:microsoft.com/office/officeart/2005/8/layout/process5"/>
    <dgm:cxn modelId="{0B9ACEB6-6391-44A4-8FE4-0D605D1B23B4}" type="presOf" srcId="{FB3C507D-5993-434A-BA91-040709DC7AEB}" destId="{9294ACFD-D784-4D0C-AA0C-FF41337E9B6A}" srcOrd="0" destOrd="0" presId="urn:microsoft.com/office/officeart/2005/8/layout/process5"/>
    <dgm:cxn modelId="{F340E9A9-1BF1-4753-91D9-75967D4EC583}" type="presParOf" srcId="{2BB92742-7F56-46D2-AD55-4BCFC6A246B7}" destId="{9294ACFD-D784-4D0C-AA0C-FF41337E9B6A}" srcOrd="0" destOrd="0" presId="urn:microsoft.com/office/officeart/2005/8/layout/process5"/>
    <dgm:cxn modelId="{091BDA8A-C8CA-47C4-9053-375D8B0D301E}" type="presParOf" srcId="{2BB92742-7F56-46D2-AD55-4BCFC6A246B7}" destId="{0094DA21-938E-4584-B9FB-03C0193C9E14}" srcOrd="1" destOrd="0" presId="urn:microsoft.com/office/officeart/2005/8/layout/process5"/>
    <dgm:cxn modelId="{97F0137C-3706-4CDC-985F-F80F9822F81B}" type="presParOf" srcId="{0094DA21-938E-4584-B9FB-03C0193C9E14}" destId="{675796D8-A822-48A5-8ED7-66A2F6752377}" srcOrd="0" destOrd="0" presId="urn:microsoft.com/office/officeart/2005/8/layout/process5"/>
    <dgm:cxn modelId="{3B59B70D-32E0-4BA0-A04E-084DD101ABC7}" type="presParOf" srcId="{2BB92742-7F56-46D2-AD55-4BCFC6A246B7}" destId="{E3D90FE5-99F3-4010-AF78-A8E3056DFCEC}" srcOrd="2" destOrd="0" presId="urn:microsoft.com/office/officeart/2005/8/layout/process5"/>
    <dgm:cxn modelId="{D1B8E564-B05B-4F49-A47F-3F09C21024D6}" type="presParOf" srcId="{2BB92742-7F56-46D2-AD55-4BCFC6A246B7}" destId="{30AB5BA6-8526-4667-8441-72D672C64182}" srcOrd="3" destOrd="0" presId="urn:microsoft.com/office/officeart/2005/8/layout/process5"/>
    <dgm:cxn modelId="{52D2F444-7059-421B-AD04-4CEAA1CBF457}" type="presParOf" srcId="{30AB5BA6-8526-4667-8441-72D672C64182}" destId="{57A9B1DC-2A4F-4F59-89F8-A597195C875F}" srcOrd="0" destOrd="0" presId="urn:microsoft.com/office/officeart/2005/8/layout/process5"/>
    <dgm:cxn modelId="{BEFFBDF3-EF0D-41B9-A5A4-A0ED9E6590CA}" type="presParOf" srcId="{2BB92742-7F56-46D2-AD55-4BCFC6A246B7}" destId="{08934BC7-A722-4B50-AECA-C0C02ABBB34D}" srcOrd="4" destOrd="0" presId="urn:microsoft.com/office/officeart/2005/8/layout/process5"/>
    <dgm:cxn modelId="{9C7B304B-E546-4297-ACF0-6F3F738E2099}" type="presParOf" srcId="{2BB92742-7F56-46D2-AD55-4BCFC6A246B7}" destId="{A174F1E5-F472-425C-8D42-059E6261DD50}" srcOrd="5" destOrd="0" presId="urn:microsoft.com/office/officeart/2005/8/layout/process5"/>
    <dgm:cxn modelId="{1031DEE0-DFFE-4313-B9F4-5066E2BAD065}" type="presParOf" srcId="{A174F1E5-F472-425C-8D42-059E6261DD50}" destId="{E7A5B615-29F6-4759-B713-44F8A20C37D4}" srcOrd="0" destOrd="0" presId="urn:microsoft.com/office/officeart/2005/8/layout/process5"/>
    <dgm:cxn modelId="{48329DDB-F078-4917-9248-9BBCA08D301E}" type="presParOf" srcId="{2BB92742-7F56-46D2-AD55-4BCFC6A246B7}" destId="{E5468C76-C9D2-4769-84CF-482F6838BEC4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600" b="0" dirty="0" smtClean="0">
              <a:effectLst/>
            </a:rPr>
            <a:t>1. Input Vehicle image</a:t>
          </a:r>
          <a:endParaRPr lang="en-US" sz="1600" b="0" dirty="0">
            <a:effectLst/>
          </a:endParaRPr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600" b="0">
            <a:effectLst/>
          </a:endParaRPr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 b="0">
            <a:effectLst/>
          </a:endParaRPr>
        </a:p>
      </dgm:t>
    </dgm:pt>
    <dgm:pt modelId="{7D366E1F-3E2D-4A32-B4CC-446BAA9FE1F9}">
      <dgm:prSet custT="1"/>
      <dgm:spPr/>
      <dgm:t>
        <a:bodyPr/>
        <a:lstStyle/>
        <a:p>
          <a:r>
            <a:rPr lang="en-US" sz="1600" b="0" dirty="0" smtClean="0">
              <a:effectLst/>
            </a:rPr>
            <a:t>2. RGB to Grayscale conversion</a:t>
          </a:r>
          <a:endParaRPr lang="en-US" sz="1600" b="0" dirty="0">
            <a:effectLst/>
          </a:endParaRPr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600" b="0">
            <a:effectLst/>
          </a:endParaRPr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 b="0">
            <a:effectLst/>
          </a:endParaRPr>
        </a:p>
      </dgm:t>
    </dgm:pt>
    <dgm:pt modelId="{C906D09C-C60F-48E4-87F9-CC336233EBDF}">
      <dgm:prSet custT="1"/>
      <dgm:spPr/>
      <dgm:t>
        <a:bodyPr/>
        <a:lstStyle/>
        <a:p>
          <a:r>
            <a:rPr lang="en-US" sz="1600" b="0" dirty="0" smtClean="0">
              <a:effectLst/>
            </a:rPr>
            <a:t>3. Noise removal</a:t>
          </a:r>
          <a:endParaRPr lang="en-US" sz="1600" b="0" dirty="0">
            <a:effectLst/>
          </a:endParaRPr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 b="0">
            <a:effectLst/>
          </a:endParaRPr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600" b="0">
            <a:effectLst/>
          </a:endParaRPr>
        </a:p>
      </dgm:t>
    </dgm:pt>
    <dgm:pt modelId="{B48AB918-9233-40C1-B0CF-91C73C710833}">
      <dgm:prSet custT="1"/>
      <dgm:spPr/>
      <dgm:t>
        <a:bodyPr/>
        <a:lstStyle/>
        <a:p>
          <a:r>
            <a:rPr lang="en-US" sz="1600" b="0" dirty="0" smtClean="0">
              <a:effectLst/>
            </a:rPr>
            <a:t>4. Contrast enhancement using AHE</a:t>
          </a:r>
          <a:endParaRPr lang="en-US" sz="1600" b="0" dirty="0">
            <a:effectLst/>
          </a:endParaRPr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600" b="0">
            <a:effectLst/>
          </a:endParaRPr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600" b="0">
            <a:effectLst/>
          </a:endParaRPr>
        </a:p>
      </dgm:t>
    </dgm:pt>
    <dgm:pt modelId="{1B10A7DA-E7C2-4613-ABFC-1CBA96F1CCC4}">
      <dgm:prSet custT="1"/>
      <dgm:spPr/>
      <dgm:t>
        <a:bodyPr/>
        <a:lstStyle/>
        <a:p>
          <a:r>
            <a:rPr lang="en-US" sz="1600" b="0" dirty="0" smtClean="0">
              <a:effectLst/>
            </a:rPr>
            <a:t>5. Morphological opening and image subtraction operations</a:t>
          </a:r>
          <a:endParaRPr lang="en-US" sz="1600" b="0" dirty="0">
            <a:effectLst/>
          </a:endParaRPr>
        </a:p>
      </dgm:t>
    </dgm:pt>
    <dgm:pt modelId="{0CF6CC2A-4B0A-4DC5-AC39-2CFF6CA8D1E5}" type="parTrans" cxnId="{EC039648-F870-43C8-9C3B-A796C91D642C}">
      <dgm:prSet/>
      <dgm:spPr/>
      <dgm:t>
        <a:bodyPr/>
        <a:lstStyle/>
        <a:p>
          <a:endParaRPr lang="en-US" sz="1600" b="0">
            <a:effectLst/>
          </a:endParaRPr>
        </a:p>
      </dgm:t>
    </dgm:pt>
    <dgm:pt modelId="{4DE6C6D1-942B-4583-9BB3-1BB6E747D026}" type="sibTrans" cxnId="{EC039648-F870-43C8-9C3B-A796C91D642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 b="0">
            <a:effectLst/>
          </a:endParaRPr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4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FB56F8F-F7D0-47D0-9C47-A92F792C1D37}" type="pres">
      <dgm:prSet presAssocID="{1B10A7DA-E7C2-4613-ABFC-1CBA96F1CCC4}" presName="node" presStyleLbl="node1" presStyleIdx="4" presStyleCnt="5" custScaleX="104011" custScaleY="1110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039648-F870-43C8-9C3B-A796C91D642C}" srcId="{56D94D85-FC2F-4EDC-A675-1724682AAF84}" destId="{1B10A7DA-E7C2-4613-ABFC-1CBA96F1CCC4}" srcOrd="4" destOrd="0" parTransId="{0CF6CC2A-4B0A-4DC5-AC39-2CFF6CA8D1E5}" sibTransId="{4DE6C6D1-942B-4583-9BB3-1BB6E747D026}"/>
    <dgm:cxn modelId="{A7C3A926-DA36-4F20-9B2C-20A7D85A2FAD}" type="presOf" srcId="{DD96A292-023C-4588-81AA-E39BC92C53C8}" destId="{A174F1E5-F472-425C-8D42-059E6261DD50}" srcOrd="0" destOrd="0" presId="urn:microsoft.com/office/officeart/2005/8/layout/process5"/>
    <dgm:cxn modelId="{E4244CCB-ADE1-4009-98A5-1D42115426BE}" type="presOf" srcId="{1B10A7DA-E7C2-4613-ABFC-1CBA96F1CCC4}" destId="{6FB56F8F-F7D0-47D0-9C47-A92F792C1D37}" srcOrd="0" destOrd="0" presId="urn:microsoft.com/office/officeart/2005/8/layout/process5"/>
    <dgm:cxn modelId="{29338029-8DEF-4FD3-BFA3-423B9BC1B7D1}" type="presOf" srcId="{56D94D85-FC2F-4EDC-A675-1724682AAF84}" destId="{2BB92742-7F56-46D2-AD55-4BCFC6A246B7}" srcOrd="0" destOrd="0" presId="urn:microsoft.com/office/officeart/2005/8/layout/process5"/>
    <dgm:cxn modelId="{52BF969B-AE24-440D-B7D9-64F87D157EB2}" type="presOf" srcId="{4D3AB966-1AA3-40E8-AF98-08C9CD2384C8}" destId="{0094DA21-938E-4584-B9FB-03C0193C9E14}" srcOrd="0" destOrd="0" presId="urn:microsoft.com/office/officeart/2005/8/layout/process5"/>
    <dgm:cxn modelId="{06D54B81-90FF-435D-BA6B-2964E20E7489}" type="presOf" srcId="{FB3C507D-5993-434A-BA91-040709DC7AEB}" destId="{9294ACFD-D784-4D0C-AA0C-FF41337E9B6A}" srcOrd="0" destOrd="0" presId="urn:microsoft.com/office/officeart/2005/8/layout/process5"/>
    <dgm:cxn modelId="{BBE767E7-94EA-475E-A283-9916FA981A3A}" type="presOf" srcId="{DD96A292-023C-4588-81AA-E39BC92C53C8}" destId="{E7A5B615-29F6-4759-B713-44F8A20C37D4}" srcOrd="1" destOrd="0" presId="urn:microsoft.com/office/officeart/2005/8/layout/process5"/>
    <dgm:cxn modelId="{EBB0B4AD-2F63-46FE-ABB3-DEC055458275}" type="presOf" srcId="{B48AB918-9233-40C1-B0CF-91C73C710833}" destId="{E5468C76-C9D2-4769-84CF-482F6838BEC4}" srcOrd="0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63577029-9445-4AD3-AFD8-29A212388B80}" type="presOf" srcId="{D035FF82-4A23-497A-8FFB-978838FF740E}" destId="{57A9B1DC-2A4F-4F59-89F8-A597195C875F}" srcOrd="1" destOrd="0" presId="urn:microsoft.com/office/officeart/2005/8/layout/process5"/>
    <dgm:cxn modelId="{DF3E8C74-C21C-4129-9719-A4D8E4D542D5}" type="presOf" srcId="{87CC1BAD-C460-41CE-BF72-B4577BD43003}" destId="{9F9F12FA-78E3-4E93-8914-46A40378BD1D}" srcOrd="1" destOrd="0" presId="urn:microsoft.com/office/officeart/2005/8/layout/process5"/>
    <dgm:cxn modelId="{7EE34BB9-E683-4799-B78C-9983F2C9935F}" type="presOf" srcId="{7D366E1F-3E2D-4A32-B4CC-446BAA9FE1F9}" destId="{E3D90FE5-99F3-4010-AF78-A8E3056DFCEC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50983F0D-F8A4-4F7E-82D8-EC172268A475}" type="presOf" srcId="{87CC1BAD-C460-41CE-BF72-B4577BD43003}" destId="{2FBAA07B-6760-44CD-91A1-CE21E55B3D26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7DC967DD-2A24-487B-B99C-5E3E2F90A06C}" type="presOf" srcId="{D035FF82-4A23-497A-8FFB-978838FF740E}" destId="{30AB5BA6-8526-4667-8441-72D672C64182}" srcOrd="0" destOrd="0" presId="urn:microsoft.com/office/officeart/2005/8/layout/process5"/>
    <dgm:cxn modelId="{B621EC47-6039-415C-A91B-A4275F3BF545}" type="presOf" srcId="{C906D09C-C60F-48E4-87F9-CC336233EBDF}" destId="{08934BC7-A722-4B50-AECA-C0C02ABBB34D}" srcOrd="0" destOrd="0" presId="urn:microsoft.com/office/officeart/2005/8/layout/process5"/>
    <dgm:cxn modelId="{CF34E0AB-7B01-43BB-AB9F-37B7F48455F0}" type="presOf" srcId="{4D3AB966-1AA3-40E8-AF98-08C9CD2384C8}" destId="{675796D8-A822-48A5-8ED7-66A2F6752377}" srcOrd="1" destOrd="0" presId="urn:microsoft.com/office/officeart/2005/8/layout/process5"/>
    <dgm:cxn modelId="{8D0060BB-2C70-4AF0-8DFB-3E7F8FD7301A}" type="presParOf" srcId="{2BB92742-7F56-46D2-AD55-4BCFC6A246B7}" destId="{9294ACFD-D784-4D0C-AA0C-FF41337E9B6A}" srcOrd="0" destOrd="0" presId="urn:microsoft.com/office/officeart/2005/8/layout/process5"/>
    <dgm:cxn modelId="{FB3C5830-A26E-464E-BDA7-E85DA40D4887}" type="presParOf" srcId="{2BB92742-7F56-46D2-AD55-4BCFC6A246B7}" destId="{0094DA21-938E-4584-B9FB-03C0193C9E14}" srcOrd="1" destOrd="0" presId="urn:microsoft.com/office/officeart/2005/8/layout/process5"/>
    <dgm:cxn modelId="{C2FDC21F-CA26-4397-A714-3D74B4DB0EEB}" type="presParOf" srcId="{0094DA21-938E-4584-B9FB-03C0193C9E14}" destId="{675796D8-A822-48A5-8ED7-66A2F6752377}" srcOrd="0" destOrd="0" presId="urn:microsoft.com/office/officeart/2005/8/layout/process5"/>
    <dgm:cxn modelId="{CE7FC35C-784E-4DF5-ADC9-8E73CA761710}" type="presParOf" srcId="{2BB92742-7F56-46D2-AD55-4BCFC6A246B7}" destId="{E3D90FE5-99F3-4010-AF78-A8E3056DFCEC}" srcOrd="2" destOrd="0" presId="urn:microsoft.com/office/officeart/2005/8/layout/process5"/>
    <dgm:cxn modelId="{245088ED-0F8F-43A3-8FDD-E56FE19BCA4B}" type="presParOf" srcId="{2BB92742-7F56-46D2-AD55-4BCFC6A246B7}" destId="{30AB5BA6-8526-4667-8441-72D672C64182}" srcOrd="3" destOrd="0" presId="urn:microsoft.com/office/officeart/2005/8/layout/process5"/>
    <dgm:cxn modelId="{BBE2373B-AF7E-47B4-8753-7EEA5B1E40D5}" type="presParOf" srcId="{30AB5BA6-8526-4667-8441-72D672C64182}" destId="{57A9B1DC-2A4F-4F59-89F8-A597195C875F}" srcOrd="0" destOrd="0" presId="urn:microsoft.com/office/officeart/2005/8/layout/process5"/>
    <dgm:cxn modelId="{B1C95CB1-27AB-4A4E-99A3-9BBAF7FEF636}" type="presParOf" srcId="{2BB92742-7F56-46D2-AD55-4BCFC6A246B7}" destId="{08934BC7-A722-4B50-AECA-C0C02ABBB34D}" srcOrd="4" destOrd="0" presId="urn:microsoft.com/office/officeart/2005/8/layout/process5"/>
    <dgm:cxn modelId="{D2AC3893-E81D-4C19-B9EE-129A0105EAEE}" type="presParOf" srcId="{2BB92742-7F56-46D2-AD55-4BCFC6A246B7}" destId="{A174F1E5-F472-425C-8D42-059E6261DD50}" srcOrd="5" destOrd="0" presId="urn:microsoft.com/office/officeart/2005/8/layout/process5"/>
    <dgm:cxn modelId="{C0EE3E99-B9D0-4B2F-871E-EC8FA372D170}" type="presParOf" srcId="{A174F1E5-F472-425C-8D42-059E6261DD50}" destId="{E7A5B615-29F6-4759-B713-44F8A20C37D4}" srcOrd="0" destOrd="0" presId="urn:microsoft.com/office/officeart/2005/8/layout/process5"/>
    <dgm:cxn modelId="{E10B18AA-EDA0-4CAD-A1EF-82F15E32F9BB}" type="presParOf" srcId="{2BB92742-7F56-46D2-AD55-4BCFC6A246B7}" destId="{E5468C76-C9D2-4769-84CF-482F6838BEC4}" srcOrd="6" destOrd="0" presId="urn:microsoft.com/office/officeart/2005/8/layout/process5"/>
    <dgm:cxn modelId="{0ADFA182-45D5-4036-B379-986E3735D5E5}" type="presParOf" srcId="{2BB92742-7F56-46D2-AD55-4BCFC6A246B7}" destId="{2FBAA07B-6760-44CD-91A1-CE21E55B3D26}" srcOrd="7" destOrd="0" presId="urn:microsoft.com/office/officeart/2005/8/layout/process5"/>
    <dgm:cxn modelId="{FACB6D8F-5170-4A96-807E-5117BFE83F11}" type="presParOf" srcId="{2FBAA07B-6760-44CD-91A1-CE21E55B3D26}" destId="{9F9F12FA-78E3-4E93-8914-46A40378BD1D}" srcOrd="0" destOrd="0" presId="urn:microsoft.com/office/officeart/2005/8/layout/process5"/>
    <dgm:cxn modelId="{DB160173-B4F4-44A0-8C4B-569450D9D625}" type="presParOf" srcId="{2BB92742-7F56-46D2-AD55-4BCFC6A246B7}" destId="{6FB56F8F-F7D0-47D0-9C47-A92F792C1D37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600" dirty="0" smtClean="0"/>
            <a:t>1. Input Vehicle image</a:t>
          </a:r>
          <a:endParaRPr lang="en-US" sz="16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6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600" dirty="0" smtClean="0"/>
            <a:t>2. RGB to Grayscale conversion</a:t>
          </a:r>
          <a:endParaRPr lang="en-US" sz="16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6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600" dirty="0" smtClean="0"/>
            <a:t>3. Noise removal</a:t>
          </a:r>
          <a:endParaRPr lang="en-US" sz="16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6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600" dirty="0" smtClean="0"/>
            <a:t>4. Contrast enhancement using AHE</a:t>
          </a:r>
          <a:endParaRPr lang="en-US" sz="16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6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600"/>
        </a:p>
      </dgm:t>
    </dgm:pt>
    <dgm:pt modelId="{1B10A7DA-E7C2-4613-ABFC-1CBA96F1CCC4}">
      <dgm:prSet custT="1"/>
      <dgm:spPr/>
      <dgm:t>
        <a:bodyPr/>
        <a:lstStyle/>
        <a:p>
          <a:r>
            <a:rPr lang="en-US" sz="1600" smtClean="0"/>
            <a:t>5. Morphological opening and image subtraction operations</a:t>
          </a:r>
          <a:endParaRPr lang="en-US" sz="1600" dirty="0"/>
        </a:p>
      </dgm:t>
    </dgm:pt>
    <dgm:pt modelId="{0CF6CC2A-4B0A-4DC5-AC39-2CFF6CA8D1E5}" type="parTrans" cxnId="{EC039648-F870-43C8-9C3B-A796C91D642C}">
      <dgm:prSet/>
      <dgm:spPr/>
      <dgm:t>
        <a:bodyPr/>
        <a:lstStyle/>
        <a:p>
          <a:endParaRPr lang="en-US" sz="1600"/>
        </a:p>
      </dgm:t>
    </dgm:pt>
    <dgm:pt modelId="{4DE6C6D1-942B-4583-9BB3-1BB6E747D026}" type="sibTrans" cxnId="{EC039648-F870-43C8-9C3B-A796C91D642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CE3D2867-34EC-4FF5-A32A-7DB0453EED6D}">
      <dgm:prSet custT="1"/>
      <dgm:spPr/>
      <dgm:t>
        <a:bodyPr/>
        <a:lstStyle/>
        <a:p>
          <a:r>
            <a:rPr lang="en-US" sz="1600" smtClean="0"/>
            <a:t>6. Image binarization</a:t>
          </a:r>
          <a:endParaRPr lang="en-US" sz="1600" dirty="0"/>
        </a:p>
      </dgm:t>
    </dgm:pt>
    <dgm:pt modelId="{0EBCD831-E564-4E8F-9290-99BD3884AD3A}" type="parTrans" cxnId="{3B65EFF1-29A0-4FE3-BA63-AF4F3FD1EE27}">
      <dgm:prSet/>
      <dgm:spPr/>
      <dgm:t>
        <a:bodyPr/>
        <a:lstStyle/>
        <a:p>
          <a:endParaRPr lang="en-US" sz="1600"/>
        </a:p>
      </dgm:t>
    </dgm:pt>
    <dgm:pt modelId="{C9C9C8D3-50EF-4AF2-9558-19BE78654F41}" type="sibTrans" cxnId="{3B65EFF1-29A0-4FE3-BA63-AF4F3FD1EE2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5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5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FB56F8F-F7D0-47D0-9C47-A92F792C1D37}" type="pres">
      <dgm:prSet presAssocID="{1B10A7DA-E7C2-4613-ABFC-1CBA96F1CCC4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3A0-0DDC-4C3C-8CFA-3456DB5C2CF5}" type="pres">
      <dgm:prSet presAssocID="{4DE6C6D1-942B-4583-9BB3-1BB6E747D026}" presName="sibTrans" presStyleLbl="sibTrans2D1" presStyleIdx="4" presStyleCnt="5"/>
      <dgm:spPr/>
      <dgm:t>
        <a:bodyPr/>
        <a:lstStyle/>
        <a:p>
          <a:endParaRPr lang="en-US"/>
        </a:p>
      </dgm:t>
    </dgm:pt>
    <dgm:pt modelId="{C475A06B-FFBC-48B5-AF4C-EF2EBB0EB8CA}" type="pres">
      <dgm:prSet presAssocID="{4DE6C6D1-942B-4583-9BB3-1BB6E747D026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3710E034-AC7A-40A6-BE69-4AD7BB94C144}" type="pres">
      <dgm:prSet presAssocID="{CE3D2867-34EC-4FF5-A32A-7DB0453EED6D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00A5CD-718F-4D2C-81B2-C6F437211592}" type="presOf" srcId="{FB3C507D-5993-434A-BA91-040709DC7AEB}" destId="{9294ACFD-D784-4D0C-AA0C-FF41337E9B6A}" srcOrd="0" destOrd="0" presId="urn:microsoft.com/office/officeart/2005/8/layout/process5"/>
    <dgm:cxn modelId="{EC039648-F870-43C8-9C3B-A796C91D642C}" srcId="{56D94D85-FC2F-4EDC-A675-1724682AAF84}" destId="{1B10A7DA-E7C2-4613-ABFC-1CBA96F1CCC4}" srcOrd="4" destOrd="0" parTransId="{0CF6CC2A-4B0A-4DC5-AC39-2CFF6CA8D1E5}" sibTransId="{4DE6C6D1-942B-4583-9BB3-1BB6E747D026}"/>
    <dgm:cxn modelId="{5D3E43F7-AF1C-48D4-A1AE-BEED8F81472B}" type="presOf" srcId="{56D94D85-FC2F-4EDC-A675-1724682AAF84}" destId="{2BB92742-7F56-46D2-AD55-4BCFC6A246B7}" srcOrd="0" destOrd="0" presId="urn:microsoft.com/office/officeart/2005/8/layout/process5"/>
    <dgm:cxn modelId="{CCA37D22-E479-49C0-85C2-29E6859DCBC6}" type="presOf" srcId="{4DE6C6D1-942B-4583-9BB3-1BB6E747D026}" destId="{C475A06B-FFBC-48B5-AF4C-EF2EBB0EB8CA}" srcOrd="1" destOrd="0" presId="urn:microsoft.com/office/officeart/2005/8/layout/process5"/>
    <dgm:cxn modelId="{D8B6B1A0-D4B7-4C0A-8FF5-684F3920E785}" type="presOf" srcId="{DD96A292-023C-4588-81AA-E39BC92C53C8}" destId="{E7A5B615-29F6-4759-B713-44F8A20C37D4}" srcOrd="1" destOrd="0" presId="urn:microsoft.com/office/officeart/2005/8/layout/process5"/>
    <dgm:cxn modelId="{BB2260E6-A76B-4B6C-85D1-70E20B436BDE}" type="presOf" srcId="{D035FF82-4A23-497A-8FFB-978838FF740E}" destId="{57A9B1DC-2A4F-4F59-89F8-A597195C875F}" srcOrd="1" destOrd="0" presId="urn:microsoft.com/office/officeart/2005/8/layout/process5"/>
    <dgm:cxn modelId="{70B2D66C-1083-4B50-AE29-A958AE08523C}" type="presOf" srcId="{CE3D2867-34EC-4FF5-A32A-7DB0453EED6D}" destId="{3710E034-AC7A-40A6-BE69-4AD7BB94C144}" srcOrd="0" destOrd="0" presId="urn:microsoft.com/office/officeart/2005/8/layout/process5"/>
    <dgm:cxn modelId="{1D8194EF-563E-4EEB-8BAF-101A6AEAFBFA}" type="presOf" srcId="{87CC1BAD-C460-41CE-BF72-B4577BD43003}" destId="{9F9F12FA-78E3-4E93-8914-46A40378BD1D}" srcOrd="1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437AEE6E-8C7C-449E-9AAC-7FC7DD61F21E}" type="presOf" srcId="{B48AB918-9233-40C1-B0CF-91C73C710833}" destId="{E5468C76-C9D2-4769-84CF-482F6838BEC4}" srcOrd="0" destOrd="0" presId="urn:microsoft.com/office/officeart/2005/8/layout/process5"/>
    <dgm:cxn modelId="{B363BF3A-A73E-4DF8-B155-CE60C31BDCD5}" type="presOf" srcId="{4DE6C6D1-942B-4583-9BB3-1BB6E747D026}" destId="{8748B3A0-0DDC-4C3C-8CFA-3456DB5C2CF5}" srcOrd="0" destOrd="0" presId="urn:microsoft.com/office/officeart/2005/8/layout/process5"/>
    <dgm:cxn modelId="{A70641A8-0AC8-4E67-BBEA-23D8D2711019}" type="presOf" srcId="{7D366E1F-3E2D-4A32-B4CC-446BAA9FE1F9}" destId="{E3D90FE5-99F3-4010-AF78-A8E3056DFCEC}" srcOrd="0" destOrd="0" presId="urn:microsoft.com/office/officeart/2005/8/layout/process5"/>
    <dgm:cxn modelId="{882B3C99-9F95-4DF6-B17B-553C86870DF1}" type="presOf" srcId="{DD96A292-023C-4588-81AA-E39BC92C53C8}" destId="{A174F1E5-F472-425C-8D42-059E6261DD50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66F05EF0-2B16-4650-9B30-EAFF50801DAF}" type="presOf" srcId="{87CC1BAD-C460-41CE-BF72-B4577BD43003}" destId="{2FBAA07B-6760-44CD-91A1-CE21E55B3D26}" srcOrd="0" destOrd="0" presId="urn:microsoft.com/office/officeart/2005/8/layout/process5"/>
    <dgm:cxn modelId="{6FA24D77-AC8E-439E-A030-F8A6E4BFAEA1}" type="presOf" srcId="{D035FF82-4A23-497A-8FFB-978838FF740E}" destId="{30AB5BA6-8526-4667-8441-72D672C64182}" srcOrd="0" destOrd="0" presId="urn:microsoft.com/office/officeart/2005/8/layout/process5"/>
    <dgm:cxn modelId="{7BD28E1F-BEEA-4FA1-9EA3-3D0ECB7661AE}" type="presOf" srcId="{4D3AB966-1AA3-40E8-AF98-08C9CD2384C8}" destId="{675796D8-A822-48A5-8ED7-66A2F6752377}" srcOrd="1" destOrd="0" presId="urn:microsoft.com/office/officeart/2005/8/layout/process5"/>
    <dgm:cxn modelId="{468B1E36-41B1-4D3C-8645-F27B1114C207}" type="presOf" srcId="{4D3AB966-1AA3-40E8-AF98-08C9CD2384C8}" destId="{0094DA21-938E-4584-B9FB-03C0193C9E14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08DA3009-02B2-4B93-9173-C1EB09F08ED2}" type="presOf" srcId="{1B10A7DA-E7C2-4613-ABFC-1CBA96F1CCC4}" destId="{6FB56F8F-F7D0-47D0-9C47-A92F792C1D37}" srcOrd="0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83BF25B3-D833-4848-88E6-C8B3622A4549}" type="presOf" srcId="{C906D09C-C60F-48E4-87F9-CC336233EBDF}" destId="{08934BC7-A722-4B50-AECA-C0C02ABBB34D}" srcOrd="0" destOrd="0" presId="urn:microsoft.com/office/officeart/2005/8/layout/process5"/>
    <dgm:cxn modelId="{3B65EFF1-29A0-4FE3-BA63-AF4F3FD1EE27}" srcId="{56D94D85-FC2F-4EDC-A675-1724682AAF84}" destId="{CE3D2867-34EC-4FF5-A32A-7DB0453EED6D}" srcOrd="5" destOrd="0" parTransId="{0EBCD831-E564-4E8F-9290-99BD3884AD3A}" sibTransId="{C9C9C8D3-50EF-4AF2-9558-19BE78654F41}"/>
    <dgm:cxn modelId="{4F9D9A7C-3EA0-4A85-963B-483959980FB0}" type="presParOf" srcId="{2BB92742-7F56-46D2-AD55-4BCFC6A246B7}" destId="{9294ACFD-D784-4D0C-AA0C-FF41337E9B6A}" srcOrd="0" destOrd="0" presId="urn:microsoft.com/office/officeart/2005/8/layout/process5"/>
    <dgm:cxn modelId="{99BCF581-9736-4FAB-9365-A7B289438473}" type="presParOf" srcId="{2BB92742-7F56-46D2-AD55-4BCFC6A246B7}" destId="{0094DA21-938E-4584-B9FB-03C0193C9E14}" srcOrd="1" destOrd="0" presId="urn:microsoft.com/office/officeart/2005/8/layout/process5"/>
    <dgm:cxn modelId="{2F45418E-1790-47C0-8351-123373C7825E}" type="presParOf" srcId="{0094DA21-938E-4584-B9FB-03C0193C9E14}" destId="{675796D8-A822-48A5-8ED7-66A2F6752377}" srcOrd="0" destOrd="0" presId="urn:microsoft.com/office/officeart/2005/8/layout/process5"/>
    <dgm:cxn modelId="{6B06059E-43D9-4DC2-8C0C-66E2014EEF97}" type="presParOf" srcId="{2BB92742-7F56-46D2-AD55-4BCFC6A246B7}" destId="{E3D90FE5-99F3-4010-AF78-A8E3056DFCEC}" srcOrd="2" destOrd="0" presId="urn:microsoft.com/office/officeart/2005/8/layout/process5"/>
    <dgm:cxn modelId="{60D0723C-608D-488A-890B-762533A59053}" type="presParOf" srcId="{2BB92742-7F56-46D2-AD55-4BCFC6A246B7}" destId="{30AB5BA6-8526-4667-8441-72D672C64182}" srcOrd="3" destOrd="0" presId="urn:microsoft.com/office/officeart/2005/8/layout/process5"/>
    <dgm:cxn modelId="{DBB4532F-6F72-463B-8107-5A3E17EF490A}" type="presParOf" srcId="{30AB5BA6-8526-4667-8441-72D672C64182}" destId="{57A9B1DC-2A4F-4F59-89F8-A597195C875F}" srcOrd="0" destOrd="0" presId="urn:microsoft.com/office/officeart/2005/8/layout/process5"/>
    <dgm:cxn modelId="{97A80C40-5A26-4003-86F0-1D45D919A0EA}" type="presParOf" srcId="{2BB92742-7F56-46D2-AD55-4BCFC6A246B7}" destId="{08934BC7-A722-4B50-AECA-C0C02ABBB34D}" srcOrd="4" destOrd="0" presId="urn:microsoft.com/office/officeart/2005/8/layout/process5"/>
    <dgm:cxn modelId="{40CF91DE-601C-4E23-B75A-248DC3ED7620}" type="presParOf" srcId="{2BB92742-7F56-46D2-AD55-4BCFC6A246B7}" destId="{A174F1E5-F472-425C-8D42-059E6261DD50}" srcOrd="5" destOrd="0" presId="urn:microsoft.com/office/officeart/2005/8/layout/process5"/>
    <dgm:cxn modelId="{511B9826-ADE3-428F-89AC-0AE67B1B0A52}" type="presParOf" srcId="{A174F1E5-F472-425C-8D42-059E6261DD50}" destId="{E7A5B615-29F6-4759-B713-44F8A20C37D4}" srcOrd="0" destOrd="0" presId="urn:microsoft.com/office/officeart/2005/8/layout/process5"/>
    <dgm:cxn modelId="{F2CD213F-1066-44AD-BDC1-46FB860FE535}" type="presParOf" srcId="{2BB92742-7F56-46D2-AD55-4BCFC6A246B7}" destId="{E5468C76-C9D2-4769-84CF-482F6838BEC4}" srcOrd="6" destOrd="0" presId="urn:microsoft.com/office/officeart/2005/8/layout/process5"/>
    <dgm:cxn modelId="{25F4F558-28BF-481B-AEF4-87FA8A50077D}" type="presParOf" srcId="{2BB92742-7F56-46D2-AD55-4BCFC6A246B7}" destId="{2FBAA07B-6760-44CD-91A1-CE21E55B3D26}" srcOrd="7" destOrd="0" presId="urn:microsoft.com/office/officeart/2005/8/layout/process5"/>
    <dgm:cxn modelId="{12B166F2-57D2-4266-926B-7535089EEBD0}" type="presParOf" srcId="{2FBAA07B-6760-44CD-91A1-CE21E55B3D26}" destId="{9F9F12FA-78E3-4E93-8914-46A40378BD1D}" srcOrd="0" destOrd="0" presId="urn:microsoft.com/office/officeart/2005/8/layout/process5"/>
    <dgm:cxn modelId="{68AB8EF4-79AA-4ADF-875D-AD0F79CA4883}" type="presParOf" srcId="{2BB92742-7F56-46D2-AD55-4BCFC6A246B7}" destId="{6FB56F8F-F7D0-47D0-9C47-A92F792C1D37}" srcOrd="8" destOrd="0" presId="urn:microsoft.com/office/officeart/2005/8/layout/process5"/>
    <dgm:cxn modelId="{2D18ADA5-2421-4DE6-9E7F-71DC631B2D3A}" type="presParOf" srcId="{2BB92742-7F56-46D2-AD55-4BCFC6A246B7}" destId="{8748B3A0-0DDC-4C3C-8CFA-3456DB5C2CF5}" srcOrd="9" destOrd="0" presId="urn:microsoft.com/office/officeart/2005/8/layout/process5"/>
    <dgm:cxn modelId="{06837482-5879-412F-A600-9EFF00D46E45}" type="presParOf" srcId="{8748B3A0-0DDC-4C3C-8CFA-3456DB5C2CF5}" destId="{C475A06B-FFBC-48B5-AF4C-EF2EBB0EB8CA}" srcOrd="0" destOrd="0" presId="urn:microsoft.com/office/officeart/2005/8/layout/process5"/>
    <dgm:cxn modelId="{E51A4905-720B-4ED1-AE9C-93E82D97804B}" type="presParOf" srcId="{2BB92742-7F56-46D2-AD55-4BCFC6A246B7}" destId="{3710E034-AC7A-40A6-BE69-4AD7BB94C14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600" dirty="0" smtClean="0"/>
            <a:t>1. Input Vehicle image</a:t>
          </a:r>
          <a:endParaRPr lang="en-US" sz="16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6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600" dirty="0" smtClean="0"/>
            <a:t>2. RGB to Grayscale conversion</a:t>
          </a:r>
          <a:endParaRPr lang="en-US" sz="16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6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600" dirty="0" smtClean="0"/>
            <a:t>3. Noise removal</a:t>
          </a:r>
          <a:endParaRPr lang="en-US" sz="16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6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600" dirty="0" smtClean="0"/>
            <a:t>4. Contrast enhancement using AHE</a:t>
          </a:r>
          <a:endParaRPr lang="en-US" sz="16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6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600"/>
        </a:p>
      </dgm:t>
    </dgm:pt>
    <dgm:pt modelId="{AD44709D-FB85-4ABB-9E82-50344ED77B93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sz="1600" dirty="0" smtClean="0"/>
            <a:t>7. Edge detection by Sobel operator</a:t>
          </a:r>
          <a:endParaRPr lang="en-US" sz="1600" dirty="0"/>
        </a:p>
      </dgm:t>
    </dgm:pt>
    <dgm:pt modelId="{88DBD964-DD64-42AD-B263-F309BC53BBB6}" type="sibTrans" cxnId="{2944A902-B89D-4E87-B8D4-78B70D786468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600"/>
        </a:p>
      </dgm:t>
    </dgm:pt>
    <dgm:pt modelId="{B05C2B4C-A601-4A63-99F0-BDD063091EAE}" type="parTrans" cxnId="{2944A902-B89D-4E87-B8D4-78B70D786468}">
      <dgm:prSet/>
      <dgm:spPr/>
      <dgm:t>
        <a:bodyPr/>
        <a:lstStyle/>
        <a:p>
          <a:endParaRPr lang="en-US" sz="1600"/>
        </a:p>
      </dgm:t>
    </dgm:pt>
    <dgm:pt modelId="{1B10A7DA-E7C2-4613-ABFC-1CBA96F1CCC4}">
      <dgm:prSet custT="1"/>
      <dgm:spPr/>
      <dgm:t>
        <a:bodyPr/>
        <a:lstStyle/>
        <a:p>
          <a:r>
            <a:rPr lang="en-US" sz="1600" dirty="0" smtClean="0"/>
            <a:t>5. Morphological opening and image subtraction operations</a:t>
          </a:r>
          <a:endParaRPr lang="en-US" sz="1600" dirty="0"/>
        </a:p>
      </dgm:t>
    </dgm:pt>
    <dgm:pt modelId="{0CF6CC2A-4B0A-4DC5-AC39-2CFF6CA8D1E5}" type="parTrans" cxnId="{EC039648-F870-43C8-9C3B-A796C91D642C}">
      <dgm:prSet/>
      <dgm:spPr/>
      <dgm:t>
        <a:bodyPr/>
        <a:lstStyle/>
        <a:p>
          <a:endParaRPr lang="en-US" sz="1600"/>
        </a:p>
      </dgm:t>
    </dgm:pt>
    <dgm:pt modelId="{4DE6C6D1-942B-4583-9BB3-1BB6E747D026}" type="sibTrans" cxnId="{EC039648-F870-43C8-9C3B-A796C91D642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CE3D2867-34EC-4FF5-A32A-7DB0453EED6D}">
      <dgm:prSet custT="1"/>
      <dgm:spPr/>
      <dgm:t>
        <a:bodyPr/>
        <a:lstStyle/>
        <a:p>
          <a:r>
            <a:rPr lang="en-US" sz="1600" smtClean="0"/>
            <a:t>6. Image binarization</a:t>
          </a:r>
          <a:endParaRPr lang="en-US" sz="1600" dirty="0"/>
        </a:p>
      </dgm:t>
    </dgm:pt>
    <dgm:pt modelId="{0EBCD831-E564-4E8F-9290-99BD3884AD3A}" type="parTrans" cxnId="{3B65EFF1-29A0-4FE3-BA63-AF4F3FD1EE27}">
      <dgm:prSet/>
      <dgm:spPr/>
      <dgm:t>
        <a:bodyPr/>
        <a:lstStyle/>
        <a:p>
          <a:endParaRPr lang="en-US" sz="1600"/>
        </a:p>
      </dgm:t>
    </dgm:pt>
    <dgm:pt modelId="{C9C9C8D3-50EF-4AF2-9558-19BE78654F41}" type="sibTrans" cxnId="{3B65EFF1-29A0-4FE3-BA63-AF4F3FD1EE2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6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6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6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6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6FB56F8F-F7D0-47D0-9C47-A92F792C1D37}" type="pres">
      <dgm:prSet presAssocID="{1B10A7DA-E7C2-4613-ABFC-1CBA96F1CCC4}" presName="node" presStyleLbl="node1" presStyleIdx="4" presStyleCnt="7" custScaleX="107570" custScaleY="1046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3A0-0DDC-4C3C-8CFA-3456DB5C2CF5}" type="pres">
      <dgm:prSet presAssocID="{4DE6C6D1-942B-4583-9BB3-1BB6E747D026}" presName="sibTrans" presStyleLbl="sibTrans2D1" presStyleIdx="4" presStyleCnt="6"/>
      <dgm:spPr/>
      <dgm:t>
        <a:bodyPr/>
        <a:lstStyle/>
        <a:p>
          <a:endParaRPr lang="en-US"/>
        </a:p>
      </dgm:t>
    </dgm:pt>
    <dgm:pt modelId="{C475A06B-FFBC-48B5-AF4C-EF2EBB0EB8CA}" type="pres">
      <dgm:prSet presAssocID="{4DE6C6D1-942B-4583-9BB3-1BB6E747D026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3710E034-AC7A-40A6-BE69-4AD7BB94C144}" type="pres">
      <dgm:prSet presAssocID="{CE3D2867-34EC-4FF5-A32A-7DB0453EED6D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7B098-B548-461C-9199-7C8932150A7D}" type="pres">
      <dgm:prSet presAssocID="{C9C9C8D3-50EF-4AF2-9558-19BE78654F41}" presName="sibTrans" presStyleLbl="sibTrans2D1" presStyleIdx="5" presStyleCnt="6"/>
      <dgm:spPr/>
      <dgm:t>
        <a:bodyPr/>
        <a:lstStyle/>
        <a:p>
          <a:endParaRPr lang="en-US"/>
        </a:p>
      </dgm:t>
    </dgm:pt>
    <dgm:pt modelId="{E74C0F73-EE79-4580-A690-3160E3206FBC}" type="pres">
      <dgm:prSet presAssocID="{C9C9C8D3-50EF-4AF2-9558-19BE78654F41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F557ECD7-788D-4962-BC04-38268A6B1B4E}" type="pres">
      <dgm:prSet presAssocID="{AD44709D-FB85-4ABB-9E82-50344ED77B93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CD3F03-01DE-4438-A345-13EAC2DBAC71}" type="presOf" srcId="{1B10A7DA-E7C2-4613-ABFC-1CBA96F1CCC4}" destId="{6FB56F8F-F7D0-47D0-9C47-A92F792C1D37}" srcOrd="0" destOrd="0" presId="urn:microsoft.com/office/officeart/2005/8/layout/process5"/>
    <dgm:cxn modelId="{E58DD0B5-3A0B-4B06-AB39-5DCA2FCE18AA}" type="presOf" srcId="{4D3AB966-1AA3-40E8-AF98-08C9CD2384C8}" destId="{675796D8-A822-48A5-8ED7-66A2F6752377}" srcOrd="1" destOrd="0" presId="urn:microsoft.com/office/officeart/2005/8/layout/process5"/>
    <dgm:cxn modelId="{724AB61B-B190-4649-804E-7AAC7845BBD8}" type="presOf" srcId="{D035FF82-4A23-497A-8FFB-978838FF740E}" destId="{57A9B1DC-2A4F-4F59-89F8-A597195C875F}" srcOrd="1" destOrd="0" presId="urn:microsoft.com/office/officeart/2005/8/layout/process5"/>
    <dgm:cxn modelId="{419E48B8-D9C3-465E-83D8-897A9A7B0F66}" type="presOf" srcId="{87CC1BAD-C460-41CE-BF72-B4577BD43003}" destId="{2FBAA07B-6760-44CD-91A1-CE21E55B3D26}" srcOrd="0" destOrd="0" presId="urn:microsoft.com/office/officeart/2005/8/layout/process5"/>
    <dgm:cxn modelId="{E37071BD-2629-4261-97EC-A6134AE0D258}" type="presOf" srcId="{CE3D2867-34EC-4FF5-A32A-7DB0453EED6D}" destId="{3710E034-AC7A-40A6-BE69-4AD7BB94C144}" srcOrd="0" destOrd="0" presId="urn:microsoft.com/office/officeart/2005/8/layout/process5"/>
    <dgm:cxn modelId="{7DE521E6-2792-41FC-BCB0-67C502981D53}" type="presOf" srcId="{DD96A292-023C-4588-81AA-E39BC92C53C8}" destId="{A174F1E5-F472-425C-8D42-059E6261DD50}" srcOrd="0" destOrd="0" presId="urn:microsoft.com/office/officeart/2005/8/layout/process5"/>
    <dgm:cxn modelId="{2944A902-B89D-4E87-B8D4-78B70D786468}" srcId="{56D94D85-FC2F-4EDC-A675-1724682AAF84}" destId="{AD44709D-FB85-4ABB-9E82-50344ED77B93}" srcOrd="6" destOrd="0" parTransId="{B05C2B4C-A601-4A63-99F0-BDD063091EAE}" sibTransId="{88DBD964-DD64-42AD-B263-F309BC53BBB6}"/>
    <dgm:cxn modelId="{552176F4-B4E6-4169-B227-AF29E663026C}" type="presOf" srcId="{56D94D85-FC2F-4EDC-A675-1724682AAF84}" destId="{2BB92742-7F56-46D2-AD55-4BCFC6A246B7}" srcOrd="0" destOrd="0" presId="urn:microsoft.com/office/officeart/2005/8/layout/process5"/>
    <dgm:cxn modelId="{6FD2124C-B173-4862-A152-05042FCEFA49}" type="presOf" srcId="{87CC1BAD-C460-41CE-BF72-B4577BD43003}" destId="{9F9F12FA-78E3-4E93-8914-46A40378BD1D}" srcOrd="1" destOrd="0" presId="urn:microsoft.com/office/officeart/2005/8/layout/process5"/>
    <dgm:cxn modelId="{37223007-C3ED-4596-86F3-544861846A20}" type="presOf" srcId="{B48AB918-9233-40C1-B0CF-91C73C710833}" destId="{E5468C76-C9D2-4769-84CF-482F6838BEC4}" srcOrd="0" destOrd="0" presId="urn:microsoft.com/office/officeart/2005/8/layout/process5"/>
    <dgm:cxn modelId="{D3C176BB-53B9-4E2E-AA9E-D7D3AC6BA1F2}" type="presOf" srcId="{C9C9C8D3-50EF-4AF2-9558-19BE78654F41}" destId="{E74C0F73-EE79-4580-A690-3160E3206FBC}" srcOrd="1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6CD63AD7-A161-4C6A-B319-C687E378455C}" type="presOf" srcId="{C9C9C8D3-50EF-4AF2-9558-19BE78654F41}" destId="{57E7B098-B548-461C-9199-7C8932150A7D}" srcOrd="0" destOrd="0" presId="urn:microsoft.com/office/officeart/2005/8/layout/process5"/>
    <dgm:cxn modelId="{66AE0B40-FB54-488C-B0B5-16F4B5303E0B}" type="presOf" srcId="{AD44709D-FB85-4ABB-9E82-50344ED77B93}" destId="{F557ECD7-788D-4962-BC04-38268A6B1B4E}" srcOrd="0" destOrd="0" presId="urn:microsoft.com/office/officeart/2005/8/layout/process5"/>
    <dgm:cxn modelId="{9446A295-F14F-4424-8812-198A84CF3D43}" type="presOf" srcId="{FB3C507D-5993-434A-BA91-040709DC7AEB}" destId="{9294ACFD-D784-4D0C-AA0C-FF41337E9B6A}" srcOrd="0" destOrd="0" presId="urn:microsoft.com/office/officeart/2005/8/layout/process5"/>
    <dgm:cxn modelId="{49D8787E-39CE-4B06-86D7-EC64B6D0E8CF}" type="presOf" srcId="{4D3AB966-1AA3-40E8-AF98-08C9CD2384C8}" destId="{0094DA21-938E-4584-B9FB-03C0193C9E14}" srcOrd="0" destOrd="0" presId="urn:microsoft.com/office/officeart/2005/8/layout/process5"/>
    <dgm:cxn modelId="{A2211886-1E72-4E2B-A1AA-FD1FA7B52E5F}" type="presOf" srcId="{4DE6C6D1-942B-4583-9BB3-1BB6E747D026}" destId="{8748B3A0-0DDC-4C3C-8CFA-3456DB5C2CF5}" srcOrd="0" destOrd="0" presId="urn:microsoft.com/office/officeart/2005/8/layout/process5"/>
    <dgm:cxn modelId="{3B65EFF1-29A0-4FE3-BA63-AF4F3FD1EE27}" srcId="{56D94D85-FC2F-4EDC-A675-1724682AAF84}" destId="{CE3D2867-34EC-4FF5-A32A-7DB0453EED6D}" srcOrd="5" destOrd="0" parTransId="{0EBCD831-E564-4E8F-9290-99BD3884AD3A}" sibTransId="{C9C9C8D3-50EF-4AF2-9558-19BE78654F41}"/>
    <dgm:cxn modelId="{FEF17072-ACB5-4A36-AB06-354094D54A39}" type="presOf" srcId="{7D366E1F-3E2D-4A32-B4CC-446BAA9FE1F9}" destId="{E3D90FE5-99F3-4010-AF78-A8E3056DFCEC}" srcOrd="0" destOrd="0" presId="urn:microsoft.com/office/officeart/2005/8/layout/process5"/>
    <dgm:cxn modelId="{E68ED65E-11ED-4647-8730-22482265A729}" type="presOf" srcId="{C906D09C-C60F-48E4-87F9-CC336233EBDF}" destId="{08934BC7-A722-4B50-AECA-C0C02ABBB34D}" srcOrd="0" destOrd="0" presId="urn:microsoft.com/office/officeart/2005/8/layout/process5"/>
    <dgm:cxn modelId="{F2291566-14C6-484E-B5CE-BD10B37CD439}" type="presOf" srcId="{D035FF82-4A23-497A-8FFB-978838FF740E}" destId="{30AB5BA6-8526-4667-8441-72D672C64182}" srcOrd="0" destOrd="0" presId="urn:microsoft.com/office/officeart/2005/8/layout/process5"/>
    <dgm:cxn modelId="{AF8F0C77-A881-46FF-AA1C-9B852D5EF73D}" type="presOf" srcId="{4DE6C6D1-942B-4583-9BB3-1BB6E747D026}" destId="{C475A06B-FFBC-48B5-AF4C-EF2EBB0EB8CA}" srcOrd="1" destOrd="0" presId="urn:microsoft.com/office/officeart/2005/8/layout/process5"/>
    <dgm:cxn modelId="{EC039648-F870-43C8-9C3B-A796C91D642C}" srcId="{56D94D85-FC2F-4EDC-A675-1724682AAF84}" destId="{1B10A7DA-E7C2-4613-ABFC-1CBA96F1CCC4}" srcOrd="4" destOrd="0" parTransId="{0CF6CC2A-4B0A-4DC5-AC39-2CFF6CA8D1E5}" sibTransId="{4DE6C6D1-942B-4583-9BB3-1BB6E747D026}"/>
    <dgm:cxn modelId="{46E2DE5D-1EE2-4AC9-9D53-90AC04EC9321}" type="presOf" srcId="{DD96A292-023C-4588-81AA-E39BC92C53C8}" destId="{E7A5B615-29F6-4759-B713-44F8A20C37D4}" srcOrd="1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4711DEA2-6961-4FCA-9CB3-767ACF28435F}" type="presParOf" srcId="{2BB92742-7F56-46D2-AD55-4BCFC6A246B7}" destId="{9294ACFD-D784-4D0C-AA0C-FF41337E9B6A}" srcOrd="0" destOrd="0" presId="urn:microsoft.com/office/officeart/2005/8/layout/process5"/>
    <dgm:cxn modelId="{29079FF9-D14E-4DBD-981F-41DE4BA89D1B}" type="presParOf" srcId="{2BB92742-7F56-46D2-AD55-4BCFC6A246B7}" destId="{0094DA21-938E-4584-B9FB-03C0193C9E14}" srcOrd="1" destOrd="0" presId="urn:microsoft.com/office/officeart/2005/8/layout/process5"/>
    <dgm:cxn modelId="{C1F86B95-CE94-4D3E-BB2C-40B98B480075}" type="presParOf" srcId="{0094DA21-938E-4584-B9FB-03C0193C9E14}" destId="{675796D8-A822-48A5-8ED7-66A2F6752377}" srcOrd="0" destOrd="0" presId="urn:microsoft.com/office/officeart/2005/8/layout/process5"/>
    <dgm:cxn modelId="{8893F7C6-7C6D-4689-80B4-2BB3470661E1}" type="presParOf" srcId="{2BB92742-7F56-46D2-AD55-4BCFC6A246B7}" destId="{E3D90FE5-99F3-4010-AF78-A8E3056DFCEC}" srcOrd="2" destOrd="0" presId="urn:microsoft.com/office/officeart/2005/8/layout/process5"/>
    <dgm:cxn modelId="{C3168790-8F67-4A9F-B66C-C864AEB23B59}" type="presParOf" srcId="{2BB92742-7F56-46D2-AD55-4BCFC6A246B7}" destId="{30AB5BA6-8526-4667-8441-72D672C64182}" srcOrd="3" destOrd="0" presId="urn:microsoft.com/office/officeart/2005/8/layout/process5"/>
    <dgm:cxn modelId="{864E7EF4-1732-4DA4-9609-E9C5AE8195C5}" type="presParOf" srcId="{30AB5BA6-8526-4667-8441-72D672C64182}" destId="{57A9B1DC-2A4F-4F59-89F8-A597195C875F}" srcOrd="0" destOrd="0" presId="urn:microsoft.com/office/officeart/2005/8/layout/process5"/>
    <dgm:cxn modelId="{8807BF61-4DFC-4B82-9A8B-1569147FA1DB}" type="presParOf" srcId="{2BB92742-7F56-46D2-AD55-4BCFC6A246B7}" destId="{08934BC7-A722-4B50-AECA-C0C02ABBB34D}" srcOrd="4" destOrd="0" presId="urn:microsoft.com/office/officeart/2005/8/layout/process5"/>
    <dgm:cxn modelId="{BFA3AA2A-BBD4-489E-AFD6-61A437AC4977}" type="presParOf" srcId="{2BB92742-7F56-46D2-AD55-4BCFC6A246B7}" destId="{A174F1E5-F472-425C-8D42-059E6261DD50}" srcOrd="5" destOrd="0" presId="urn:microsoft.com/office/officeart/2005/8/layout/process5"/>
    <dgm:cxn modelId="{B0CD47D1-B7C7-48D3-924D-F83B19D9F768}" type="presParOf" srcId="{A174F1E5-F472-425C-8D42-059E6261DD50}" destId="{E7A5B615-29F6-4759-B713-44F8A20C37D4}" srcOrd="0" destOrd="0" presId="urn:microsoft.com/office/officeart/2005/8/layout/process5"/>
    <dgm:cxn modelId="{AEAC6FBB-C51A-4B62-AE5B-5324DD2019BA}" type="presParOf" srcId="{2BB92742-7F56-46D2-AD55-4BCFC6A246B7}" destId="{E5468C76-C9D2-4769-84CF-482F6838BEC4}" srcOrd="6" destOrd="0" presId="urn:microsoft.com/office/officeart/2005/8/layout/process5"/>
    <dgm:cxn modelId="{0CFECBE5-3432-4AD9-B249-E99F04DB08BC}" type="presParOf" srcId="{2BB92742-7F56-46D2-AD55-4BCFC6A246B7}" destId="{2FBAA07B-6760-44CD-91A1-CE21E55B3D26}" srcOrd="7" destOrd="0" presId="urn:microsoft.com/office/officeart/2005/8/layout/process5"/>
    <dgm:cxn modelId="{DEC46E47-701D-4CEC-A445-0BB5D5B4894E}" type="presParOf" srcId="{2FBAA07B-6760-44CD-91A1-CE21E55B3D26}" destId="{9F9F12FA-78E3-4E93-8914-46A40378BD1D}" srcOrd="0" destOrd="0" presId="urn:microsoft.com/office/officeart/2005/8/layout/process5"/>
    <dgm:cxn modelId="{EDCDBDD9-8C95-42A3-83E2-96CCFB1B5EFD}" type="presParOf" srcId="{2BB92742-7F56-46D2-AD55-4BCFC6A246B7}" destId="{6FB56F8F-F7D0-47D0-9C47-A92F792C1D37}" srcOrd="8" destOrd="0" presId="urn:microsoft.com/office/officeart/2005/8/layout/process5"/>
    <dgm:cxn modelId="{738A4F2D-F6C7-491D-8AD4-88990E5BBFD4}" type="presParOf" srcId="{2BB92742-7F56-46D2-AD55-4BCFC6A246B7}" destId="{8748B3A0-0DDC-4C3C-8CFA-3456DB5C2CF5}" srcOrd="9" destOrd="0" presId="urn:microsoft.com/office/officeart/2005/8/layout/process5"/>
    <dgm:cxn modelId="{87725AA3-7BB9-4373-9CCA-308C45995A1D}" type="presParOf" srcId="{8748B3A0-0DDC-4C3C-8CFA-3456DB5C2CF5}" destId="{C475A06B-FFBC-48B5-AF4C-EF2EBB0EB8CA}" srcOrd="0" destOrd="0" presId="urn:microsoft.com/office/officeart/2005/8/layout/process5"/>
    <dgm:cxn modelId="{31C0404D-54A2-49DF-8E8E-1F115BE0E4F4}" type="presParOf" srcId="{2BB92742-7F56-46D2-AD55-4BCFC6A246B7}" destId="{3710E034-AC7A-40A6-BE69-4AD7BB94C144}" srcOrd="10" destOrd="0" presId="urn:microsoft.com/office/officeart/2005/8/layout/process5"/>
    <dgm:cxn modelId="{F52411FF-8D9C-499D-97F5-B7C75B0A2B91}" type="presParOf" srcId="{2BB92742-7F56-46D2-AD55-4BCFC6A246B7}" destId="{57E7B098-B548-461C-9199-7C8932150A7D}" srcOrd="11" destOrd="0" presId="urn:microsoft.com/office/officeart/2005/8/layout/process5"/>
    <dgm:cxn modelId="{148E94F3-A180-4182-BD16-0777A16D3DED}" type="presParOf" srcId="{57E7B098-B548-461C-9199-7C8932150A7D}" destId="{E74C0F73-EE79-4580-A690-3160E3206FBC}" srcOrd="0" destOrd="0" presId="urn:microsoft.com/office/officeart/2005/8/layout/process5"/>
    <dgm:cxn modelId="{8096E7B5-752C-421C-A42D-B5CE45998D1B}" type="presParOf" srcId="{2BB92742-7F56-46D2-AD55-4BCFC6A246B7}" destId="{F557ECD7-788D-4962-BC04-38268A6B1B4E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600" dirty="0" smtClean="0"/>
            <a:t>1. Input Vehicle image</a:t>
          </a:r>
          <a:endParaRPr lang="en-US" sz="16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6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600" dirty="0" smtClean="0"/>
            <a:t>2. RGB to Grayscale conversion</a:t>
          </a:r>
          <a:endParaRPr lang="en-US" sz="16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6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600" dirty="0" smtClean="0"/>
            <a:t>3. Noise removal</a:t>
          </a:r>
          <a:endParaRPr lang="en-US" sz="16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6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600" dirty="0" smtClean="0"/>
            <a:t>4. Contrast enhancement using AHE</a:t>
          </a:r>
          <a:endParaRPr lang="en-US" sz="16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6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600"/>
        </a:p>
      </dgm:t>
    </dgm:pt>
    <dgm:pt modelId="{18BFBF47-CDD8-4B91-9846-FD20B4CA12C9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sz="1600" dirty="0" smtClean="0"/>
            <a:t>8. Candidate plate area detection by Morphological opening and closing operation</a:t>
          </a:r>
          <a:endParaRPr lang="en-US" sz="1600" dirty="0"/>
        </a:p>
      </dgm:t>
    </dgm:pt>
    <dgm:pt modelId="{C7550ECD-FD59-4223-B115-CE2EF1F62C67}" type="sibTrans" cxnId="{17E6036D-0BDB-40D8-92A6-44C2BA298E4F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600"/>
        </a:p>
      </dgm:t>
    </dgm:pt>
    <dgm:pt modelId="{40892BD7-C461-4FBA-B495-AFC7F40D1B4D}" type="parTrans" cxnId="{17E6036D-0BDB-40D8-92A6-44C2BA298E4F}">
      <dgm:prSet/>
      <dgm:spPr/>
      <dgm:t>
        <a:bodyPr/>
        <a:lstStyle/>
        <a:p>
          <a:endParaRPr lang="en-US" sz="1600"/>
        </a:p>
      </dgm:t>
    </dgm:pt>
    <dgm:pt modelId="{AD44709D-FB85-4ABB-9E82-50344ED77B93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sz="1600" dirty="0" smtClean="0"/>
            <a:t>7. Edge detection by Sobel operator</a:t>
          </a:r>
          <a:endParaRPr lang="en-US" sz="1600" dirty="0"/>
        </a:p>
      </dgm:t>
    </dgm:pt>
    <dgm:pt modelId="{88DBD964-DD64-42AD-B263-F309BC53BBB6}" type="sibTrans" cxnId="{2944A902-B89D-4E87-B8D4-78B70D786468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600"/>
        </a:p>
      </dgm:t>
    </dgm:pt>
    <dgm:pt modelId="{B05C2B4C-A601-4A63-99F0-BDD063091EAE}" type="parTrans" cxnId="{2944A902-B89D-4E87-B8D4-78B70D786468}">
      <dgm:prSet/>
      <dgm:spPr/>
      <dgm:t>
        <a:bodyPr/>
        <a:lstStyle/>
        <a:p>
          <a:endParaRPr lang="en-US" sz="1600"/>
        </a:p>
      </dgm:t>
    </dgm:pt>
    <dgm:pt modelId="{1B10A7DA-E7C2-4613-ABFC-1CBA96F1CCC4}">
      <dgm:prSet custT="1"/>
      <dgm:spPr/>
      <dgm:t>
        <a:bodyPr/>
        <a:lstStyle/>
        <a:p>
          <a:r>
            <a:rPr lang="en-US" sz="1600" smtClean="0"/>
            <a:t>5. Morphological opening and image subtraction operations</a:t>
          </a:r>
          <a:endParaRPr lang="en-US" sz="1600" dirty="0"/>
        </a:p>
      </dgm:t>
    </dgm:pt>
    <dgm:pt modelId="{0CF6CC2A-4B0A-4DC5-AC39-2CFF6CA8D1E5}" type="parTrans" cxnId="{EC039648-F870-43C8-9C3B-A796C91D642C}">
      <dgm:prSet/>
      <dgm:spPr/>
      <dgm:t>
        <a:bodyPr/>
        <a:lstStyle/>
        <a:p>
          <a:endParaRPr lang="en-US" sz="1600"/>
        </a:p>
      </dgm:t>
    </dgm:pt>
    <dgm:pt modelId="{4DE6C6D1-942B-4583-9BB3-1BB6E747D026}" type="sibTrans" cxnId="{EC039648-F870-43C8-9C3B-A796C91D642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CE3D2867-34EC-4FF5-A32A-7DB0453EED6D}">
      <dgm:prSet custT="1"/>
      <dgm:spPr/>
      <dgm:t>
        <a:bodyPr/>
        <a:lstStyle/>
        <a:p>
          <a:r>
            <a:rPr lang="en-US" sz="1600" smtClean="0"/>
            <a:t>6. Image binarization</a:t>
          </a:r>
          <a:endParaRPr lang="en-US" sz="1600" dirty="0"/>
        </a:p>
      </dgm:t>
    </dgm:pt>
    <dgm:pt modelId="{0EBCD831-E564-4E8F-9290-99BD3884AD3A}" type="parTrans" cxnId="{3B65EFF1-29A0-4FE3-BA63-AF4F3FD1EE27}">
      <dgm:prSet/>
      <dgm:spPr/>
      <dgm:t>
        <a:bodyPr/>
        <a:lstStyle/>
        <a:p>
          <a:endParaRPr lang="en-US" sz="1600"/>
        </a:p>
      </dgm:t>
    </dgm:pt>
    <dgm:pt modelId="{C9C9C8D3-50EF-4AF2-9558-19BE78654F41}" type="sibTrans" cxnId="{3B65EFF1-29A0-4FE3-BA63-AF4F3FD1EE2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6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7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7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7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7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7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7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7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7"/>
      <dgm:spPr/>
      <dgm:t>
        <a:bodyPr/>
        <a:lstStyle/>
        <a:p>
          <a:endParaRPr lang="en-US"/>
        </a:p>
      </dgm:t>
    </dgm:pt>
    <dgm:pt modelId="{6FB56F8F-F7D0-47D0-9C47-A92F792C1D37}" type="pres">
      <dgm:prSet presAssocID="{1B10A7DA-E7C2-4613-ABFC-1CBA96F1CCC4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3A0-0DDC-4C3C-8CFA-3456DB5C2CF5}" type="pres">
      <dgm:prSet presAssocID="{4DE6C6D1-942B-4583-9BB3-1BB6E747D026}" presName="sibTrans" presStyleLbl="sibTrans2D1" presStyleIdx="4" presStyleCnt="7"/>
      <dgm:spPr/>
      <dgm:t>
        <a:bodyPr/>
        <a:lstStyle/>
        <a:p>
          <a:endParaRPr lang="en-US"/>
        </a:p>
      </dgm:t>
    </dgm:pt>
    <dgm:pt modelId="{C475A06B-FFBC-48B5-AF4C-EF2EBB0EB8CA}" type="pres">
      <dgm:prSet presAssocID="{4DE6C6D1-942B-4583-9BB3-1BB6E747D026}" presName="connectorText" presStyleLbl="sibTrans2D1" presStyleIdx="4" presStyleCnt="7"/>
      <dgm:spPr/>
      <dgm:t>
        <a:bodyPr/>
        <a:lstStyle/>
        <a:p>
          <a:endParaRPr lang="en-US"/>
        </a:p>
      </dgm:t>
    </dgm:pt>
    <dgm:pt modelId="{3710E034-AC7A-40A6-BE69-4AD7BB94C144}" type="pres">
      <dgm:prSet presAssocID="{CE3D2867-34EC-4FF5-A32A-7DB0453EED6D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7B098-B548-461C-9199-7C8932150A7D}" type="pres">
      <dgm:prSet presAssocID="{C9C9C8D3-50EF-4AF2-9558-19BE78654F41}" presName="sibTrans" presStyleLbl="sibTrans2D1" presStyleIdx="5" presStyleCnt="7"/>
      <dgm:spPr/>
      <dgm:t>
        <a:bodyPr/>
        <a:lstStyle/>
        <a:p>
          <a:endParaRPr lang="en-US"/>
        </a:p>
      </dgm:t>
    </dgm:pt>
    <dgm:pt modelId="{E74C0F73-EE79-4580-A690-3160E3206FBC}" type="pres">
      <dgm:prSet presAssocID="{C9C9C8D3-50EF-4AF2-9558-19BE78654F41}" presName="connectorText" presStyleLbl="sibTrans2D1" presStyleIdx="5" presStyleCnt="7"/>
      <dgm:spPr/>
      <dgm:t>
        <a:bodyPr/>
        <a:lstStyle/>
        <a:p>
          <a:endParaRPr lang="en-US"/>
        </a:p>
      </dgm:t>
    </dgm:pt>
    <dgm:pt modelId="{F557ECD7-788D-4962-BC04-38268A6B1B4E}" type="pres">
      <dgm:prSet presAssocID="{AD44709D-FB85-4ABB-9E82-50344ED77B93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B600D-6C97-4385-9A65-9B893D082916}" type="pres">
      <dgm:prSet presAssocID="{88DBD964-DD64-42AD-B263-F309BC53BBB6}" presName="sibTrans" presStyleLbl="sibTrans2D1" presStyleIdx="6" presStyleCnt="7"/>
      <dgm:spPr/>
      <dgm:t>
        <a:bodyPr/>
        <a:lstStyle/>
        <a:p>
          <a:endParaRPr lang="en-US"/>
        </a:p>
      </dgm:t>
    </dgm:pt>
    <dgm:pt modelId="{58DD5D63-FBF4-4AF8-8430-D43B3D72BCB5}" type="pres">
      <dgm:prSet presAssocID="{88DBD964-DD64-42AD-B263-F309BC53BBB6}" presName="connectorText" presStyleLbl="sibTrans2D1" presStyleIdx="6" presStyleCnt="7"/>
      <dgm:spPr/>
      <dgm:t>
        <a:bodyPr/>
        <a:lstStyle/>
        <a:p>
          <a:endParaRPr lang="en-US"/>
        </a:p>
      </dgm:t>
    </dgm:pt>
    <dgm:pt modelId="{12956601-4C8C-4209-BBF8-A39FB8103D38}" type="pres">
      <dgm:prSet presAssocID="{18BFBF47-CDD8-4B91-9846-FD20B4CA12C9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568C06-5BF4-45BD-A7E9-DAAF98B1DFFE}" type="presOf" srcId="{C9C9C8D3-50EF-4AF2-9558-19BE78654F41}" destId="{E74C0F73-EE79-4580-A690-3160E3206FBC}" srcOrd="1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DECC840F-F2A7-4DF0-9F3E-0DB6FB868389}" type="presOf" srcId="{18BFBF47-CDD8-4B91-9846-FD20B4CA12C9}" destId="{12956601-4C8C-4209-BBF8-A39FB8103D38}" srcOrd="0" destOrd="0" presId="urn:microsoft.com/office/officeart/2005/8/layout/process5"/>
    <dgm:cxn modelId="{152AA750-DB60-454C-AF5F-3C2FF9BB6CB3}" type="presOf" srcId="{B48AB918-9233-40C1-B0CF-91C73C710833}" destId="{E5468C76-C9D2-4769-84CF-482F6838BEC4}" srcOrd="0" destOrd="0" presId="urn:microsoft.com/office/officeart/2005/8/layout/process5"/>
    <dgm:cxn modelId="{7C32AACA-DC16-45B1-A672-C380B2536042}" type="presOf" srcId="{FB3C507D-5993-434A-BA91-040709DC7AEB}" destId="{9294ACFD-D784-4D0C-AA0C-FF41337E9B6A}" srcOrd="0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73F7BC92-06EF-4DA0-9AEA-44FA04BFEBD7}" type="presOf" srcId="{DD96A292-023C-4588-81AA-E39BC92C53C8}" destId="{E7A5B615-29F6-4759-B713-44F8A20C37D4}" srcOrd="1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AE451603-5561-4D2E-B1D1-31493D24485B}" type="presOf" srcId="{88DBD964-DD64-42AD-B263-F309BC53BBB6}" destId="{58DD5D63-FBF4-4AF8-8430-D43B3D72BCB5}" srcOrd="1" destOrd="0" presId="urn:microsoft.com/office/officeart/2005/8/layout/process5"/>
    <dgm:cxn modelId="{41936AD4-C181-456B-9A7C-E0CC8D100BF9}" type="presOf" srcId="{88DBD964-DD64-42AD-B263-F309BC53BBB6}" destId="{ADAB600D-6C97-4385-9A65-9B893D082916}" srcOrd="0" destOrd="0" presId="urn:microsoft.com/office/officeart/2005/8/layout/process5"/>
    <dgm:cxn modelId="{F7A6DB94-A887-490C-A8A7-3F4F8985969B}" type="presOf" srcId="{C9C9C8D3-50EF-4AF2-9558-19BE78654F41}" destId="{57E7B098-B548-461C-9199-7C8932150A7D}" srcOrd="0" destOrd="0" presId="urn:microsoft.com/office/officeart/2005/8/layout/process5"/>
    <dgm:cxn modelId="{4A9E1E57-E09D-4541-BA20-E290A447FDB1}" type="presOf" srcId="{4DE6C6D1-942B-4583-9BB3-1BB6E747D026}" destId="{C475A06B-FFBC-48B5-AF4C-EF2EBB0EB8CA}" srcOrd="1" destOrd="0" presId="urn:microsoft.com/office/officeart/2005/8/layout/process5"/>
    <dgm:cxn modelId="{CE467493-9C3C-4366-825A-F4637CDB00A5}" type="presOf" srcId="{4D3AB966-1AA3-40E8-AF98-08C9CD2384C8}" destId="{675796D8-A822-48A5-8ED7-66A2F6752377}" srcOrd="1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AFF77134-EF99-476A-BFFF-52762F7E55D9}" type="presOf" srcId="{D035FF82-4A23-497A-8FFB-978838FF740E}" destId="{30AB5BA6-8526-4667-8441-72D672C64182}" srcOrd="0" destOrd="0" presId="urn:microsoft.com/office/officeart/2005/8/layout/process5"/>
    <dgm:cxn modelId="{3EB94E3E-F83C-488D-B2A6-B67BDC9AD8C7}" type="presOf" srcId="{AD44709D-FB85-4ABB-9E82-50344ED77B93}" destId="{F557ECD7-788D-4962-BC04-38268A6B1B4E}" srcOrd="0" destOrd="0" presId="urn:microsoft.com/office/officeart/2005/8/layout/process5"/>
    <dgm:cxn modelId="{3B65EFF1-29A0-4FE3-BA63-AF4F3FD1EE27}" srcId="{56D94D85-FC2F-4EDC-A675-1724682AAF84}" destId="{CE3D2867-34EC-4FF5-A32A-7DB0453EED6D}" srcOrd="5" destOrd="0" parTransId="{0EBCD831-E564-4E8F-9290-99BD3884AD3A}" sibTransId="{C9C9C8D3-50EF-4AF2-9558-19BE78654F41}"/>
    <dgm:cxn modelId="{CEB1AB5D-3ABE-42F9-B3F3-C9E66D38714E}" type="presOf" srcId="{C906D09C-C60F-48E4-87F9-CC336233EBDF}" destId="{08934BC7-A722-4B50-AECA-C0C02ABBB34D}" srcOrd="0" destOrd="0" presId="urn:microsoft.com/office/officeart/2005/8/layout/process5"/>
    <dgm:cxn modelId="{4A9CD87E-19C1-4EC6-8E29-B7EA900BE287}" type="presOf" srcId="{56D94D85-FC2F-4EDC-A675-1724682AAF84}" destId="{2BB92742-7F56-46D2-AD55-4BCFC6A246B7}" srcOrd="0" destOrd="0" presId="urn:microsoft.com/office/officeart/2005/8/layout/process5"/>
    <dgm:cxn modelId="{216A2D8B-C272-4AEC-84FF-CCA3CD04E52E}" type="presOf" srcId="{7D366E1F-3E2D-4A32-B4CC-446BAA9FE1F9}" destId="{E3D90FE5-99F3-4010-AF78-A8E3056DFCEC}" srcOrd="0" destOrd="0" presId="urn:microsoft.com/office/officeart/2005/8/layout/process5"/>
    <dgm:cxn modelId="{88438BFD-CD90-4653-9E3B-7A001BFCFA13}" type="presOf" srcId="{DD96A292-023C-4588-81AA-E39BC92C53C8}" destId="{A174F1E5-F472-425C-8D42-059E6261DD50}" srcOrd="0" destOrd="0" presId="urn:microsoft.com/office/officeart/2005/8/layout/process5"/>
    <dgm:cxn modelId="{C55BAF42-C911-40A1-8EF2-4134E7C10656}" type="presOf" srcId="{4DE6C6D1-942B-4583-9BB3-1BB6E747D026}" destId="{8748B3A0-0DDC-4C3C-8CFA-3456DB5C2CF5}" srcOrd="0" destOrd="0" presId="urn:microsoft.com/office/officeart/2005/8/layout/process5"/>
    <dgm:cxn modelId="{BB8766F8-57FD-4A23-8F46-E6FD24A7B0E5}" type="presOf" srcId="{D035FF82-4A23-497A-8FFB-978838FF740E}" destId="{57A9B1DC-2A4F-4F59-89F8-A597195C875F}" srcOrd="1" destOrd="0" presId="urn:microsoft.com/office/officeart/2005/8/layout/process5"/>
    <dgm:cxn modelId="{2944A902-B89D-4E87-B8D4-78B70D786468}" srcId="{56D94D85-FC2F-4EDC-A675-1724682AAF84}" destId="{AD44709D-FB85-4ABB-9E82-50344ED77B93}" srcOrd="6" destOrd="0" parTransId="{B05C2B4C-A601-4A63-99F0-BDD063091EAE}" sibTransId="{88DBD964-DD64-42AD-B263-F309BC53BBB6}"/>
    <dgm:cxn modelId="{EC039648-F870-43C8-9C3B-A796C91D642C}" srcId="{56D94D85-FC2F-4EDC-A675-1724682AAF84}" destId="{1B10A7DA-E7C2-4613-ABFC-1CBA96F1CCC4}" srcOrd="4" destOrd="0" parTransId="{0CF6CC2A-4B0A-4DC5-AC39-2CFF6CA8D1E5}" sibTransId="{4DE6C6D1-942B-4583-9BB3-1BB6E747D026}"/>
    <dgm:cxn modelId="{653F1EAE-3B3F-4843-943F-0B1021B7B0DC}" type="presOf" srcId="{4D3AB966-1AA3-40E8-AF98-08C9CD2384C8}" destId="{0094DA21-938E-4584-B9FB-03C0193C9E14}" srcOrd="0" destOrd="0" presId="urn:microsoft.com/office/officeart/2005/8/layout/process5"/>
    <dgm:cxn modelId="{894FBEF7-8B41-4908-B0C9-F5B9CCB9BF34}" type="presOf" srcId="{CE3D2867-34EC-4FF5-A32A-7DB0453EED6D}" destId="{3710E034-AC7A-40A6-BE69-4AD7BB94C144}" srcOrd="0" destOrd="0" presId="urn:microsoft.com/office/officeart/2005/8/layout/process5"/>
    <dgm:cxn modelId="{17E6036D-0BDB-40D8-92A6-44C2BA298E4F}" srcId="{56D94D85-FC2F-4EDC-A675-1724682AAF84}" destId="{18BFBF47-CDD8-4B91-9846-FD20B4CA12C9}" srcOrd="7" destOrd="0" parTransId="{40892BD7-C461-4FBA-B495-AFC7F40D1B4D}" sibTransId="{C7550ECD-FD59-4223-B115-CE2EF1F62C67}"/>
    <dgm:cxn modelId="{22EEAE7B-E131-49A8-A272-0552338814E5}" type="presOf" srcId="{1B10A7DA-E7C2-4613-ABFC-1CBA96F1CCC4}" destId="{6FB56F8F-F7D0-47D0-9C47-A92F792C1D37}" srcOrd="0" destOrd="0" presId="urn:microsoft.com/office/officeart/2005/8/layout/process5"/>
    <dgm:cxn modelId="{FD1EAC85-D994-4946-9B9A-E9C875932A18}" type="presOf" srcId="{87CC1BAD-C460-41CE-BF72-B4577BD43003}" destId="{2FBAA07B-6760-44CD-91A1-CE21E55B3D26}" srcOrd="0" destOrd="0" presId="urn:microsoft.com/office/officeart/2005/8/layout/process5"/>
    <dgm:cxn modelId="{E9D21094-C259-437A-959B-B069F50E74CA}" type="presOf" srcId="{87CC1BAD-C460-41CE-BF72-B4577BD43003}" destId="{9F9F12FA-78E3-4E93-8914-46A40378BD1D}" srcOrd="1" destOrd="0" presId="urn:microsoft.com/office/officeart/2005/8/layout/process5"/>
    <dgm:cxn modelId="{934851C1-178B-4B83-8212-10049708829D}" type="presParOf" srcId="{2BB92742-7F56-46D2-AD55-4BCFC6A246B7}" destId="{9294ACFD-D784-4D0C-AA0C-FF41337E9B6A}" srcOrd="0" destOrd="0" presId="urn:microsoft.com/office/officeart/2005/8/layout/process5"/>
    <dgm:cxn modelId="{54D1067B-C150-421F-8FFC-7B2878E7E28C}" type="presParOf" srcId="{2BB92742-7F56-46D2-AD55-4BCFC6A246B7}" destId="{0094DA21-938E-4584-B9FB-03C0193C9E14}" srcOrd="1" destOrd="0" presId="urn:microsoft.com/office/officeart/2005/8/layout/process5"/>
    <dgm:cxn modelId="{2EDA003F-8142-4D36-9EFC-B0D95E955209}" type="presParOf" srcId="{0094DA21-938E-4584-B9FB-03C0193C9E14}" destId="{675796D8-A822-48A5-8ED7-66A2F6752377}" srcOrd="0" destOrd="0" presId="urn:microsoft.com/office/officeart/2005/8/layout/process5"/>
    <dgm:cxn modelId="{50D1D90B-3FB6-4D19-BABD-B5F995E3445F}" type="presParOf" srcId="{2BB92742-7F56-46D2-AD55-4BCFC6A246B7}" destId="{E3D90FE5-99F3-4010-AF78-A8E3056DFCEC}" srcOrd="2" destOrd="0" presId="urn:microsoft.com/office/officeart/2005/8/layout/process5"/>
    <dgm:cxn modelId="{30D10EF1-C7F0-4816-ADFB-01C7F47192CE}" type="presParOf" srcId="{2BB92742-7F56-46D2-AD55-4BCFC6A246B7}" destId="{30AB5BA6-8526-4667-8441-72D672C64182}" srcOrd="3" destOrd="0" presId="urn:microsoft.com/office/officeart/2005/8/layout/process5"/>
    <dgm:cxn modelId="{86D56F85-3FC3-4CB3-BBA6-8A9E8437702D}" type="presParOf" srcId="{30AB5BA6-8526-4667-8441-72D672C64182}" destId="{57A9B1DC-2A4F-4F59-89F8-A597195C875F}" srcOrd="0" destOrd="0" presId="urn:microsoft.com/office/officeart/2005/8/layout/process5"/>
    <dgm:cxn modelId="{64D6F3FA-B5D3-4EE6-A1AA-1FBF96C88DE1}" type="presParOf" srcId="{2BB92742-7F56-46D2-AD55-4BCFC6A246B7}" destId="{08934BC7-A722-4B50-AECA-C0C02ABBB34D}" srcOrd="4" destOrd="0" presId="urn:microsoft.com/office/officeart/2005/8/layout/process5"/>
    <dgm:cxn modelId="{2F5AB9EB-EFBA-4841-A4CF-EBC779329218}" type="presParOf" srcId="{2BB92742-7F56-46D2-AD55-4BCFC6A246B7}" destId="{A174F1E5-F472-425C-8D42-059E6261DD50}" srcOrd="5" destOrd="0" presId="urn:microsoft.com/office/officeart/2005/8/layout/process5"/>
    <dgm:cxn modelId="{4F2904F5-355D-45FC-91AA-62EEC9FEA4EC}" type="presParOf" srcId="{A174F1E5-F472-425C-8D42-059E6261DD50}" destId="{E7A5B615-29F6-4759-B713-44F8A20C37D4}" srcOrd="0" destOrd="0" presId="urn:microsoft.com/office/officeart/2005/8/layout/process5"/>
    <dgm:cxn modelId="{9C86E8F0-103E-42C8-96BB-431B6DA9258A}" type="presParOf" srcId="{2BB92742-7F56-46D2-AD55-4BCFC6A246B7}" destId="{E5468C76-C9D2-4769-84CF-482F6838BEC4}" srcOrd="6" destOrd="0" presId="urn:microsoft.com/office/officeart/2005/8/layout/process5"/>
    <dgm:cxn modelId="{6D40AC3E-6A48-44C4-9887-0C198398E59E}" type="presParOf" srcId="{2BB92742-7F56-46D2-AD55-4BCFC6A246B7}" destId="{2FBAA07B-6760-44CD-91A1-CE21E55B3D26}" srcOrd="7" destOrd="0" presId="urn:microsoft.com/office/officeart/2005/8/layout/process5"/>
    <dgm:cxn modelId="{89BDBEFE-0D83-4248-8223-0FBE91357AC5}" type="presParOf" srcId="{2FBAA07B-6760-44CD-91A1-CE21E55B3D26}" destId="{9F9F12FA-78E3-4E93-8914-46A40378BD1D}" srcOrd="0" destOrd="0" presId="urn:microsoft.com/office/officeart/2005/8/layout/process5"/>
    <dgm:cxn modelId="{F1222727-310D-4C78-A178-580D54285EA3}" type="presParOf" srcId="{2BB92742-7F56-46D2-AD55-4BCFC6A246B7}" destId="{6FB56F8F-F7D0-47D0-9C47-A92F792C1D37}" srcOrd="8" destOrd="0" presId="urn:microsoft.com/office/officeart/2005/8/layout/process5"/>
    <dgm:cxn modelId="{BBC29810-4BC0-49B9-ABAD-B4C93C4A6A03}" type="presParOf" srcId="{2BB92742-7F56-46D2-AD55-4BCFC6A246B7}" destId="{8748B3A0-0DDC-4C3C-8CFA-3456DB5C2CF5}" srcOrd="9" destOrd="0" presId="urn:microsoft.com/office/officeart/2005/8/layout/process5"/>
    <dgm:cxn modelId="{0FEFEF2E-571D-45F7-871D-68008F6B0C39}" type="presParOf" srcId="{8748B3A0-0DDC-4C3C-8CFA-3456DB5C2CF5}" destId="{C475A06B-FFBC-48B5-AF4C-EF2EBB0EB8CA}" srcOrd="0" destOrd="0" presId="urn:microsoft.com/office/officeart/2005/8/layout/process5"/>
    <dgm:cxn modelId="{96D522DF-DA09-4353-9A55-E076A8990CE7}" type="presParOf" srcId="{2BB92742-7F56-46D2-AD55-4BCFC6A246B7}" destId="{3710E034-AC7A-40A6-BE69-4AD7BB94C144}" srcOrd="10" destOrd="0" presId="urn:microsoft.com/office/officeart/2005/8/layout/process5"/>
    <dgm:cxn modelId="{4A5F99B2-F6CE-41FB-AEEE-1558AEC2EB6A}" type="presParOf" srcId="{2BB92742-7F56-46D2-AD55-4BCFC6A246B7}" destId="{57E7B098-B548-461C-9199-7C8932150A7D}" srcOrd="11" destOrd="0" presId="urn:microsoft.com/office/officeart/2005/8/layout/process5"/>
    <dgm:cxn modelId="{F975A5B1-0298-4B79-A2A8-11FB882C2307}" type="presParOf" srcId="{57E7B098-B548-461C-9199-7C8932150A7D}" destId="{E74C0F73-EE79-4580-A690-3160E3206FBC}" srcOrd="0" destOrd="0" presId="urn:microsoft.com/office/officeart/2005/8/layout/process5"/>
    <dgm:cxn modelId="{3AA30E38-DCA1-48E5-9FB3-67D9A5AF0D91}" type="presParOf" srcId="{2BB92742-7F56-46D2-AD55-4BCFC6A246B7}" destId="{F557ECD7-788D-4962-BC04-38268A6B1B4E}" srcOrd="12" destOrd="0" presId="urn:microsoft.com/office/officeart/2005/8/layout/process5"/>
    <dgm:cxn modelId="{5D45E1CD-2ED2-424C-9381-B9747C847AD1}" type="presParOf" srcId="{2BB92742-7F56-46D2-AD55-4BCFC6A246B7}" destId="{ADAB600D-6C97-4385-9A65-9B893D082916}" srcOrd="13" destOrd="0" presId="urn:microsoft.com/office/officeart/2005/8/layout/process5"/>
    <dgm:cxn modelId="{90840EE5-045E-4471-8B62-C0C71A3550DA}" type="presParOf" srcId="{ADAB600D-6C97-4385-9A65-9B893D082916}" destId="{58DD5D63-FBF4-4AF8-8430-D43B3D72BCB5}" srcOrd="0" destOrd="0" presId="urn:microsoft.com/office/officeart/2005/8/layout/process5"/>
    <dgm:cxn modelId="{DC879783-79DE-43AC-AC01-5F06726B1D3D}" type="presParOf" srcId="{2BB92742-7F56-46D2-AD55-4BCFC6A246B7}" destId="{12956601-4C8C-4209-BBF8-A39FB8103D38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6D94D85-FC2F-4EDC-A675-1724682AAF84}" type="doc">
      <dgm:prSet loTypeId="urn:microsoft.com/office/officeart/2005/8/layout/process5" loCatId="process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3C507D-5993-434A-BA91-040709DC7AEB}">
      <dgm:prSet phldrT="[Text]" custT="1"/>
      <dgm:spPr/>
      <dgm:t>
        <a:bodyPr/>
        <a:lstStyle/>
        <a:p>
          <a:r>
            <a:rPr lang="en-US" sz="1400" dirty="0" smtClean="0"/>
            <a:t>1. Input Vehicle image</a:t>
          </a:r>
          <a:endParaRPr lang="en-US" sz="1400" dirty="0"/>
        </a:p>
      </dgm:t>
    </dgm:pt>
    <dgm:pt modelId="{E30EDDB9-E1E0-4B72-9C0A-37CB7752A221}" type="parTrans" cxnId="{E06FFFF5-B46A-424B-BB13-332BDFC3C6C9}">
      <dgm:prSet/>
      <dgm:spPr/>
      <dgm:t>
        <a:bodyPr/>
        <a:lstStyle/>
        <a:p>
          <a:endParaRPr lang="en-US" sz="1400"/>
        </a:p>
      </dgm:t>
    </dgm:pt>
    <dgm:pt modelId="{4D3AB966-1AA3-40E8-AF98-08C9CD2384C8}" type="sibTrans" cxnId="{E06FFFF5-B46A-424B-BB13-332BDFC3C6C9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D366E1F-3E2D-4A32-B4CC-446BAA9FE1F9}">
      <dgm:prSet custT="1"/>
      <dgm:spPr/>
      <dgm:t>
        <a:bodyPr/>
        <a:lstStyle/>
        <a:p>
          <a:r>
            <a:rPr lang="en-US" sz="1400" dirty="0" smtClean="0"/>
            <a:t>2. RGB to Grayscale conversion</a:t>
          </a:r>
          <a:endParaRPr lang="en-US" sz="1400" dirty="0"/>
        </a:p>
      </dgm:t>
    </dgm:pt>
    <dgm:pt modelId="{AA8A3F1D-4BC6-4A88-9A87-1FF120D908BC}" type="parTrans" cxnId="{2F77D15E-FE87-451E-B8B6-8A2881038A4C}">
      <dgm:prSet/>
      <dgm:spPr/>
      <dgm:t>
        <a:bodyPr/>
        <a:lstStyle/>
        <a:p>
          <a:endParaRPr lang="en-US" sz="1400"/>
        </a:p>
      </dgm:t>
    </dgm:pt>
    <dgm:pt modelId="{D035FF82-4A23-497A-8FFB-978838FF740E}" type="sibTrans" cxnId="{2F77D15E-FE87-451E-B8B6-8A2881038A4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906D09C-C60F-48E4-87F9-CC336233EBDF}">
      <dgm:prSet custT="1"/>
      <dgm:spPr/>
      <dgm:t>
        <a:bodyPr/>
        <a:lstStyle/>
        <a:p>
          <a:r>
            <a:rPr lang="en-US" sz="1400" dirty="0" smtClean="0"/>
            <a:t>3. Noise removal</a:t>
          </a:r>
          <a:endParaRPr lang="en-US" sz="1400" dirty="0"/>
        </a:p>
      </dgm:t>
    </dgm:pt>
    <dgm:pt modelId="{DD96A292-023C-4588-81AA-E39BC92C53C8}" type="sibTrans" cxnId="{3F59AC78-F254-4D1A-BF95-8E18BC1C615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7BD7F32B-FC41-4A45-B72F-F29920AFFAC1}" type="parTrans" cxnId="{3F59AC78-F254-4D1A-BF95-8E18BC1C615E}">
      <dgm:prSet/>
      <dgm:spPr/>
      <dgm:t>
        <a:bodyPr/>
        <a:lstStyle/>
        <a:p>
          <a:endParaRPr lang="en-US" sz="1400"/>
        </a:p>
      </dgm:t>
    </dgm:pt>
    <dgm:pt modelId="{B48AB918-9233-40C1-B0CF-91C73C710833}">
      <dgm:prSet custT="1"/>
      <dgm:spPr/>
      <dgm:t>
        <a:bodyPr/>
        <a:lstStyle/>
        <a:p>
          <a:r>
            <a:rPr lang="en-US" sz="1400" dirty="0" smtClean="0"/>
            <a:t>4. Contrast enhancement using AHE</a:t>
          </a:r>
          <a:endParaRPr lang="en-US" sz="1400" dirty="0"/>
        </a:p>
      </dgm:t>
    </dgm:pt>
    <dgm:pt modelId="{87CC1BAD-C460-41CE-BF72-B4577BD43003}" type="sibTrans" cxnId="{F5A904FA-51EF-434A-8AAD-4B9232817DD1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F462461-4795-4DDF-B8A8-288D73B3E169}" type="parTrans" cxnId="{F5A904FA-51EF-434A-8AAD-4B9232817DD1}">
      <dgm:prSet/>
      <dgm:spPr/>
      <dgm:t>
        <a:bodyPr/>
        <a:lstStyle/>
        <a:p>
          <a:endParaRPr lang="en-US" sz="1400"/>
        </a:p>
      </dgm:t>
    </dgm:pt>
    <dgm:pt modelId="{48F34CD9-EAEE-4C82-9498-5D8D844B5D6C}">
      <dgm:prSet phldrT="[Text]" custT="1"/>
      <dgm:spPr/>
      <dgm:t>
        <a:bodyPr/>
        <a:lstStyle/>
        <a:p>
          <a:r>
            <a:rPr lang="en-US" sz="1400" dirty="0" smtClean="0"/>
            <a:t>9. Actual number plate extraction</a:t>
          </a:r>
          <a:endParaRPr lang="en-US" sz="1400" dirty="0"/>
        </a:p>
      </dgm:t>
    </dgm:pt>
    <dgm:pt modelId="{FA9B0B77-B86D-456D-8313-A0307D680CAA}" type="sibTrans" cxnId="{6655945B-4529-48C5-9A22-F68F82E0E2BE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072F708C-8B91-4FFF-9B15-CD9420160CCB}" type="parTrans" cxnId="{6655945B-4529-48C5-9A22-F68F82E0E2BE}">
      <dgm:prSet/>
      <dgm:spPr/>
      <dgm:t>
        <a:bodyPr/>
        <a:lstStyle/>
        <a:p>
          <a:endParaRPr lang="en-US" sz="1400"/>
        </a:p>
      </dgm:t>
    </dgm:pt>
    <dgm:pt modelId="{18BFBF47-CDD8-4B91-9846-FD20B4CA12C9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sz="1400" dirty="0" smtClean="0"/>
            <a:t>8. Candidate plate area detection by Morphological opening and closing operation</a:t>
          </a:r>
          <a:endParaRPr lang="en-US" sz="1400" dirty="0"/>
        </a:p>
      </dgm:t>
    </dgm:pt>
    <dgm:pt modelId="{C7550ECD-FD59-4223-B115-CE2EF1F62C67}" type="sibTrans" cxnId="{17E6036D-0BDB-40D8-92A6-44C2BA298E4F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40892BD7-C461-4FBA-B495-AFC7F40D1B4D}" type="parTrans" cxnId="{17E6036D-0BDB-40D8-92A6-44C2BA298E4F}">
      <dgm:prSet/>
      <dgm:spPr/>
      <dgm:t>
        <a:bodyPr/>
        <a:lstStyle/>
        <a:p>
          <a:endParaRPr lang="en-US" sz="1400"/>
        </a:p>
      </dgm:t>
    </dgm:pt>
    <dgm:pt modelId="{AD44709D-FB85-4ABB-9E82-50344ED77B93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sz="1400" dirty="0" smtClean="0"/>
            <a:t>7. Edge detection by Sobel operator</a:t>
          </a:r>
          <a:endParaRPr lang="en-US" sz="1400" dirty="0"/>
        </a:p>
      </dgm:t>
    </dgm:pt>
    <dgm:pt modelId="{88DBD964-DD64-42AD-B263-F309BC53BBB6}" type="sibTrans" cxnId="{2944A902-B89D-4E87-B8D4-78B70D786468}">
      <dgm:prSet custT="1"/>
      <dgm:spPr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lang="en-US" sz="1400"/>
        </a:p>
      </dgm:t>
    </dgm:pt>
    <dgm:pt modelId="{B05C2B4C-A601-4A63-99F0-BDD063091EAE}" type="parTrans" cxnId="{2944A902-B89D-4E87-B8D4-78B70D786468}">
      <dgm:prSet/>
      <dgm:spPr/>
      <dgm:t>
        <a:bodyPr/>
        <a:lstStyle/>
        <a:p>
          <a:endParaRPr lang="en-US" sz="1400"/>
        </a:p>
      </dgm:t>
    </dgm:pt>
    <dgm:pt modelId="{1B10A7DA-E7C2-4613-ABFC-1CBA96F1CCC4}">
      <dgm:prSet custT="1"/>
      <dgm:spPr/>
      <dgm:t>
        <a:bodyPr/>
        <a:lstStyle/>
        <a:p>
          <a:r>
            <a:rPr lang="en-US" sz="1400" smtClean="0"/>
            <a:t>5. Morphological opening and image subtraction operations</a:t>
          </a:r>
          <a:endParaRPr lang="en-US" sz="1400" dirty="0"/>
        </a:p>
      </dgm:t>
    </dgm:pt>
    <dgm:pt modelId="{0CF6CC2A-4B0A-4DC5-AC39-2CFF6CA8D1E5}" type="parTrans" cxnId="{EC039648-F870-43C8-9C3B-A796C91D642C}">
      <dgm:prSet/>
      <dgm:spPr/>
      <dgm:t>
        <a:bodyPr/>
        <a:lstStyle/>
        <a:p>
          <a:endParaRPr lang="en-US" sz="1400"/>
        </a:p>
      </dgm:t>
    </dgm:pt>
    <dgm:pt modelId="{4DE6C6D1-942B-4583-9BB3-1BB6E747D026}" type="sibTrans" cxnId="{EC039648-F870-43C8-9C3B-A796C91D642C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CE3D2867-34EC-4FF5-A32A-7DB0453EED6D}">
      <dgm:prSet custT="1"/>
      <dgm:spPr/>
      <dgm:t>
        <a:bodyPr/>
        <a:lstStyle/>
        <a:p>
          <a:r>
            <a:rPr lang="en-US" sz="1400" smtClean="0"/>
            <a:t>6. Image binarization</a:t>
          </a:r>
          <a:endParaRPr lang="en-US" sz="1400" dirty="0"/>
        </a:p>
      </dgm:t>
    </dgm:pt>
    <dgm:pt modelId="{0EBCD831-E564-4E8F-9290-99BD3884AD3A}" type="parTrans" cxnId="{3B65EFF1-29A0-4FE3-BA63-AF4F3FD1EE27}">
      <dgm:prSet/>
      <dgm:spPr/>
      <dgm:t>
        <a:bodyPr/>
        <a:lstStyle/>
        <a:p>
          <a:endParaRPr lang="en-US" sz="1400"/>
        </a:p>
      </dgm:t>
    </dgm:pt>
    <dgm:pt modelId="{C9C9C8D3-50EF-4AF2-9558-19BE78654F41}" type="sibTrans" cxnId="{3B65EFF1-29A0-4FE3-BA63-AF4F3FD1EE27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n-US" sz="1400"/>
        </a:p>
      </dgm:t>
    </dgm:pt>
    <dgm:pt modelId="{2BB92742-7F56-46D2-AD55-4BCFC6A246B7}" type="pres">
      <dgm:prSet presAssocID="{56D94D85-FC2F-4EDC-A675-1724682AAF84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94ACFD-D784-4D0C-AA0C-FF41337E9B6A}" type="pres">
      <dgm:prSet presAssocID="{FB3C507D-5993-434A-BA91-040709DC7AEB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4DA21-938E-4584-B9FB-03C0193C9E14}" type="pres">
      <dgm:prSet presAssocID="{4D3AB966-1AA3-40E8-AF98-08C9CD2384C8}" presName="sibTrans" presStyleLbl="sibTrans2D1" presStyleIdx="0" presStyleCnt="8"/>
      <dgm:spPr/>
      <dgm:t>
        <a:bodyPr/>
        <a:lstStyle/>
        <a:p>
          <a:endParaRPr lang="en-US"/>
        </a:p>
      </dgm:t>
    </dgm:pt>
    <dgm:pt modelId="{675796D8-A822-48A5-8ED7-66A2F6752377}" type="pres">
      <dgm:prSet presAssocID="{4D3AB966-1AA3-40E8-AF98-08C9CD2384C8}" presName="connectorText" presStyleLbl="sibTrans2D1" presStyleIdx="0" presStyleCnt="8"/>
      <dgm:spPr/>
      <dgm:t>
        <a:bodyPr/>
        <a:lstStyle/>
        <a:p>
          <a:endParaRPr lang="en-US"/>
        </a:p>
      </dgm:t>
    </dgm:pt>
    <dgm:pt modelId="{E3D90FE5-99F3-4010-AF78-A8E3056DFCEC}" type="pres">
      <dgm:prSet presAssocID="{7D366E1F-3E2D-4A32-B4CC-446BAA9FE1F9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AB5BA6-8526-4667-8441-72D672C64182}" type="pres">
      <dgm:prSet presAssocID="{D035FF82-4A23-497A-8FFB-978838FF740E}" presName="sibTrans" presStyleLbl="sibTrans2D1" presStyleIdx="1" presStyleCnt="8"/>
      <dgm:spPr/>
      <dgm:t>
        <a:bodyPr/>
        <a:lstStyle/>
        <a:p>
          <a:endParaRPr lang="en-US"/>
        </a:p>
      </dgm:t>
    </dgm:pt>
    <dgm:pt modelId="{57A9B1DC-2A4F-4F59-89F8-A597195C875F}" type="pres">
      <dgm:prSet presAssocID="{D035FF82-4A23-497A-8FFB-978838FF740E}" presName="connectorText" presStyleLbl="sibTrans2D1" presStyleIdx="1" presStyleCnt="8"/>
      <dgm:spPr/>
      <dgm:t>
        <a:bodyPr/>
        <a:lstStyle/>
        <a:p>
          <a:endParaRPr lang="en-US"/>
        </a:p>
      </dgm:t>
    </dgm:pt>
    <dgm:pt modelId="{08934BC7-A722-4B50-AECA-C0C02ABBB34D}" type="pres">
      <dgm:prSet presAssocID="{C906D09C-C60F-48E4-87F9-CC336233EBDF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4F1E5-F472-425C-8D42-059E6261DD50}" type="pres">
      <dgm:prSet presAssocID="{DD96A292-023C-4588-81AA-E39BC92C53C8}" presName="sibTrans" presStyleLbl="sibTrans2D1" presStyleIdx="2" presStyleCnt="8"/>
      <dgm:spPr/>
      <dgm:t>
        <a:bodyPr/>
        <a:lstStyle/>
        <a:p>
          <a:endParaRPr lang="en-US"/>
        </a:p>
      </dgm:t>
    </dgm:pt>
    <dgm:pt modelId="{E7A5B615-29F6-4759-B713-44F8A20C37D4}" type="pres">
      <dgm:prSet presAssocID="{DD96A292-023C-4588-81AA-E39BC92C53C8}" presName="connectorText" presStyleLbl="sibTrans2D1" presStyleIdx="2" presStyleCnt="8"/>
      <dgm:spPr/>
      <dgm:t>
        <a:bodyPr/>
        <a:lstStyle/>
        <a:p>
          <a:endParaRPr lang="en-US"/>
        </a:p>
      </dgm:t>
    </dgm:pt>
    <dgm:pt modelId="{E5468C76-C9D2-4769-84CF-482F6838BEC4}" type="pres">
      <dgm:prSet presAssocID="{B48AB918-9233-40C1-B0CF-91C73C710833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A07B-6760-44CD-91A1-CE21E55B3D26}" type="pres">
      <dgm:prSet presAssocID="{87CC1BAD-C460-41CE-BF72-B4577BD43003}" presName="sibTrans" presStyleLbl="sibTrans2D1" presStyleIdx="3" presStyleCnt="8"/>
      <dgm:spPr/>
      <dgm:t>
        <a:bodyPr/>
        <a:lstStyle/>
        <a:p>
          <a:endParaRPr lang="en-US"/>
        </a:p>
      </dgm:t>
    </dgm:pt>
    <dgm:pt modelId="{9F9F12FA-78E3-4E93-8914-46A40378BD1D}" type="pres">
      <dgm:prSet presAssocID="{87CC1BAD-C460-41CE-BF72-B4577BD43003}" presName="connectorText" presStyleLbl="sibTrans2D1" presStyleIdx="3" presStyleCnt="8"/>
      <dgm:spPr/>
      <dgm:t>
        <a:bodyPr/>
        <a:lstStyle/>
        <a:p>
          <a:endParaRPr lang="en-US"/>
        </a:p>
      </dgm:t>
    </dgm:pt>
    <dgm:pt modelId="{6FB56F8F-F7D0-47D0-9C47-A92F792C1D37}" type="pres">
      <dgm:prSet presAssocID="{1B10A7DA-E7C2-4613-ABFC-1CBA96F1CCC4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3A0-0DDC-4C3C-8CFA-3456DB5C2CF5}" type="pres">
      <dgm:prSet presAssocID="{4DE6C6D1-942B-4583-9BB3-1BB6E747D026}" presName="sibTrans" presStyleLbl="sibTrans2D1" presStyleIdx="4" presStyleCnt="8"/>
      <dgm:spPr/>
      <dgm:t>
        <a:bodyPr/>
        <a:lstStyle/>
        <a:p>
          <a:endParaRPr lang="en-US"/>
        </a:p>
      </dgm:t>
    </dgm:pt>
    <dgm:pt modelId="{C475A06B-FFBC-48B5-AF4C-EF2EBB0EB8CA}" type="pres">
      <dgm:prSet presAssocID="{4DE6C6D1-942B-4583-9BB3-1BB6E747D026}" presName="connectorText" presStyleLbl="sibTrans2D1" presStyleIdx="4" presStyleCnt="8"/>
      <dgm:spPr/>
      <dgm:t>
        <a:bodyPr/>
        <a:lstStyle/>
        <a:p>
          <a:endParaRPr lang="en-US"/>
        </a:p>
      </dgm:t>
    </dgm:pt>
    <dgm:pt modelId="{3710E034-AC7A-40A6-BE69-4AD7BB94C144}" type="pres">
      <dgm:prSet presAssocID="{CE3D2867-34EC-4FF5-A32A-7DB0453EED6D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E7B098-B548-461C-9199-7C8932150A7D}" type="pres">
      <dgm:prSet presAssocID="{C9C9C8D3-50EF-4AF2-9558-19BE78654F41}" presName="sibTrans" presStyleLbl="sibTrans2D1" presStyleIdx="5" presStyleCnt="8"/>
      <dgm:spPr/>
      <dgm:t>
        <a:bodyPr/>
        <a:lstStyle/>
        <a:p>
          <a:endParaRPr lang="en-US"/>
        </a:p>
      </dgm:t>
    </dgm:pt>
    <dgm:pt modelId="{E74C0F73-EE79-4580-A690-3160E3206FBC}" type="pres">
      <dgm:prSet presAssocID="{C9C9C8D3-50EF-4AF2-9558-19BE78654F41}" presName="connectorText" presStyleLbl="sibTrans2D1" presStyleIdx="5" presStyleCnt="8"/>
      <dgm:spPr/>
      <dgm:t>
        <a:bodyPr/>
        <a:lstStyle/>
        <a:p>
          <a:endParaRPr lang="en-US"/>
        </a:p>
      </dgm:t>
    </dgm:pt>
    <dgm:pt modelId="{F557ECD7-788D-4962-BC04-38268A6B1B4E}" type="pres">
      <dgm:prSet presAssocID="{AD44709D-FB85-4ABB-9E82-50344ED77B93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AB600D-6C97-4385-9A65-9B893D082916}" type="pres">
      <dgm:prSet presAssocID="{88DBD964-DD64-42AD-B263-F309BC53BBB6}" presName="sibTrans" presStyleLbl="sibTrans2D1" presStyleIdx="6" presStyleCnt="8"/>
      <dgm:spPr/>
      <dgm:t>
        <a:bodyPr/>
        <a:lstStyle/>
        <a:p>
          <a:endParaRPr lang="en-US"/>
        </a:p>
      </dgm:t>
    </dgm:pt>
    <dgm:pt modelId="{58DD5D63-FBF4-4AF8-8430-D43B3D72BCB5}" type="pres">
      <dgm:prSet presAssocID="{88DBD964-DD64-42AD-B263-F309BC53BBB6}" presName="connectorText" presStyleLbl="sibTrans2D1" presStyleIdx="6" presStyleCnt="8"/>
      <dgm:spPr/>
      <dgm:t>
        <a:bodyPr/>
        <a:lstStyle/>
        <a:p>
          <a:endParaRPr lang="en-US"/>
        </a:p>
      </dgm:t>
    </dgm:pt>
    <dgm:pt modelId="{12956601-4C8C-4209-BBF8-A39FB8103D38}" type="pres">
      <dgm:prSet presAssocID="{18BFBF47-CDD8-4B91-9846-FD20B4CA12C9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1A0FD4-3019-48F1-984D-19A2CA50249F}" type="pres">
      <dgm:prSet presAssocID="{C7550ECD-FD59-4223-B115-CE2EF1F62C67}" presName="sibTrans" presStyleLbl="sibTrans2D1" presStyleIdx="7" presStyleCnt="8"/>
      <dgm:spPr/>
      <dgm:t>
        <a:bodyPr/>
        <a:lstStyle/>
        <a:p>
          <a:endParaRPr lang="en-US"/>
        </a:p>
      </dgm:t>
    </dgm:pt>
    <dgm:pt modelId="{CD2A1790-6899-439E-B6DA-449E4A867256}" type="pres">
      <dgm:prSet presAssocID="{C7550ECD-FD59-4223-B115-CE2EF1F62C67}" presName="connectorText" presStyleLbl="sibTrans2D1" presStyleIdx="7" presStyleCnt="8"/>
      <dgm:spPr/>
      <dgm:t>
        <a:bodyPr/>
        <a:lstStyle/>
        <a:p>
          <a:endParaRPr lang="en-US"/>
        </a:p>
      </dgm:t>
    </dgm:pt>
    <dgm:pt modelId="{F402DEF1-4B04-4A15-A259-DC8A1CA2565C}" type="pres">
      <dgm:prSet presAssocID="{48F34CD9-EAEE-4C82-9498-5D8D844B5D6C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D30F5C9-6F65-4705-AF88-64330F922556}" type="presOf" srcId="{CE3D2867-34EC-4FF5-A32A-7DB0453EED6D}" destId="{3710E034-AC7A-40A6-BE69-4AD7BB94C144}" srcOrd="0" destOrd="0" presId="urn:microsoft.com/office/officeart/2005/8/layout/process5"/>
    <dgm:cxn modelId="{3F59AC78-F254-4D1A-BF95-8E18BC1C615E}" srcId="{56D94D85-FC2F-4EDC-A675-1724682AAF84}" destId="{C906D09C-C60F-48E4-87F9-CC336233EBDF}" srcOrd="2" destOrd="0" parTransId="{7BD7F32B-FC41-4A45-B72F-F29920AFFAC1}" sibTransId="{DD96A292-023C-4588-81AA-E39BC92C53C8}"/>
    <dgm:cxn modelId="{E83CC8CE-282D-45D9-8E52-EA5E00E6074D}" type="presOf" srcId="{4DE6C6D1-942B-4583-9BB3-1BB6E747D026}" destId="{C475A06B-FFBC-48B5-AF4C-EF2EBB0EB8CA}" srcOrd="1" destOrd="0" presId="urn:microsoft.com/office/officeart/2005/8/layout/process5"/>
    <dgm:cxn modelId="{59AF4557-48DD-409C-8264-A83B792B8C5E}" type="presOf" srcId="{88DBD964-DD64-42AD-B263-F309BC53BBB6}" destId="{ADAB600D-6C97-4385-9A65-9B893D082916}" srcOrd="0" destOrd="0" presId="urn:microsoft.com/office/officeart/2005/8/layout/process5"/>
    <dgm:cxn modelId="{227E92B9-30AB-4490-87F4-E8AD121FCA13}" type="presOf" srcId="{4D3AB966-1AA3-40E8-AF98-08C9CD2384C8}" destId="{0094DA21-938E-4584-B9FB-03C0193C9E14}" srcOrd="0" destOrd="0" presId="urn:microsoft.com/office/officeart/2005/8/layout/process5"/>
    <dgm:cxn modelId="{B199C72C-38C3-4E67-BDD2-3BFB4E37147A}" type="presOf" srcId="{B48AB918-9233-40C1-B0CF-91C73C710833}" destId="{E5468C76-C9D2-4769-84CF-482F6838BEC4}" srcOrd="0" destOrd="0" presId="urn:microsoft.com/office/officeart/2005/8/layout/process5"/>
    <dgm:cxn modelId="{D01B52B1-F8DD-4D93-9860-6ED5ED90F58C}" type="presOf" srcId="{87CC1BAD-C460-41CE-BF72-B4577BD43003}" destId="{9F9F12FA-78E3-4E93-8914-46A40378BD1D}" srcOrd="1" destOrd="0" presId="urn:microsoft.com/office/officeart/2005/8/layout/process5"/>
    <dgm:cxn modelId="{F5A904FA-51EF-434A-8AAD-4B9232817DD1}" srcId="{56D94D85-FC2F-4EDC-A675-1724682AAF84}" destId="{B48AB918-9233-40C1-B0CF-91C73C710833}" srcOrd="3" destOrd="0" parTransId="{BF462461-4795-4DDF-B8A8-288D73B3E169}" sibTransId="{87CC1BAD-C460-41CE-BF72-B4577BD43003}"/>
    <dgm:cxn modelId="{A9B6D142-EA98-4393-B3E4-0E51F240190C}" type="presOf" srcId="{1B10A7DA-E7C2-4613-ABFC-1CBA96F1CCC4}" destId="{6FB56F8F-F7D0-47D0-9C47-A92F792C1D37}" srcOrd="0" destOrd="0" presId="urn:microsoft.com/office/officeart/2005/8/layout/process5"/>
    <dgm:cxn modelId="{604C6494-3783-4643-8676-555CAC339563}" type="presOf" srcId="{D035FF82-4A23-497A-8FFB-978838FF740E}" destId="{57A9B1DC-2A4F-4F59-89F8-A597195C875F}" srcOrd="1" destOrd="0" presId="urn:microsoft.com/office/officeart/2005/8/layout/process5"/>
    <dgm:cxn modelId="{975A8339-7DC7-4DEC-8FF5-EC27BAC6B2A4}" type="presOf" srcId="{4D3AB966-1AA3-40E8-AF98-08C9CD2384C8}" destId="{675796D8-A822-48A5-8ED7-66A2F6752377}" srcOrd="1" destOrd="0" presId="urn:microsoft.com/office/officeart/2005/8/layout/process5"/>
    <dgm:cxn modelId="{2F77D15E-FE87-451E-B8B6-8A2881038A4C}" srcId="{56D94D85-FC2F-4EDC-A675-1724682AAF84}" destId="{7D366E1F-3E2D-4A32-B4CC-446BAA9FE1F9}" srcOrd="1" destOrd="0" parTransId="{AA8A3F1D-4BC6-4A88-9A87-1FF120D908BC}" sibTransId="{D035FF82-4A23-497A-8FFB-978838FF740E}"/>
    <dgm:cxn modelId="{13284797-9EBF-493C-BCF6-68D12B5A5311}" type="presOf" srcId="{C9C9C8D3-50EF-4AF2-9558-19BE78654F41}" destId="{E74C0F73-EE79-4580-A690-3160E3206FBC}" srcOrd="1" destOrd="0" presId="urn:microsoft.com/office/officeart/2005/8/layout/process5"/>
    <dgm:cxn modelId="{2F58494A-176C-4568-BE9C-7E11DB9E1036}" type="presOf" srcId="{C906D09C-C60F-48E4-87F9-CC336233EBDF}" destId="{08934BC7-A722-4B50-AECA-C0C02ABBB34D}" srcOrd="0" destOrd="0" presId="urn:microsoft.com/office/officeart/2005/8/layout/process5"/>
    <dgm:cxn modelId="{7656B3D2-763F-4783-B805-FF7CC8495047}" type="presOf" srcId="{C7550ECD-FD59-4223-B115-CE2EF1F62C67}" destId="{251A0FD4-3019-48F1-984D-19A2CA50249F}" srcOrd="0" destOrd="0" presId="urn:microsoft.com/office/officeart/2005/8/layout/process5"/>
    <dgm:cxn modelId="{FFE5AA26-459D-462E-A597-5C82C9414DF1}" type="presOf" srcId="{AD44709D-FB85-4ABB-9E82-50344ED77B93}" destId="{F557ECD7-788D-4962-BC04-38268A6B1B4E}" srcOrd="0" destOrd="0" presId="urn:microsoft.com/office/officeart/2005/8/layout/process5"/>
    <dgm:cxn modelId="{A8DF517E-F0FD-498F-8B13-5EB7E0DCF681}" type="presOf" srcId="{56D94D85-FC2F-4EDC-A675-1724682AAF84}" destId="{2BB92742-7F56-46D2-AD55-4BCFC6A246B7}" srcOrd="0" destOrd="0" presId="urn:microsoft.com/office/officeart/2005/8/layout/process5"/>
    <dgm:cxn modelId="{B0DFE411-BC64-4C71-BEC6-410AD8AE11E8}" type="presOf" srcId="{FB3C507D-5993-434A-BA91-040709DC7AEB}" destId="{9294ACFD-D784-4D0C-AA0C-FF41337E9B6A}" srcOrd="0" destOrd="0" presId="urn:microsoft.com/office/officeart/2005/8/layout/process5"/>
    <dgm:cxn modelId="{E06FFFF5-B46A-424B-BB13-332BDFC3C6C9}" srcId="{56D94D85-FC2F-4EDC-A675-1724682AAF84}" destId="{FB3C507D-5993-434A-BA91-040709DC7AEB}" srcOrd="0" destOrd="0" parTransId="{E30EDDB9-E1E0-4B72-9C0A-37CB7752A221}" sibTransId="{4D3AB966-1AA3-40E8-AF98-08C9CD2384C8}"/>
    <dgm:cxn modelId="{31950B73-46B9-41C7-ADFC-15507F0A030A}" type="presOf" srcId="{DD96A292-023C-4588-81AA-E39BC92C53C8}" destId="{A174F1E5-F472-425C-8D42-059E6261DD50}" srcOrd="0" destOrd="0" presId="urn:microsoft.com/office/officeart/2005/8/layout/process5"/>
    <dgm:cxn modelId="{3B65EFF1-29A0-4FE3-BA63-AF4F3FD1EE27}" srcId="{56D94D85-FC2F-4EDC-A675-1724682AAF84}" destId="{CE3D2867-34EC-4FF5-A32A-7DB0453EED6D}" srcOrd="5" destOrd="0" parTransId="{0EBCD831-E564-4E8F-9290-99BD3884AD3A}" sibTransId="{C9C9C8D3-50EF-4AF2-9558-19BE78654F41}"/>
    <dgm:cxn modelId="{5AA22541-521E-4782-833D-B36FEE39A467}" type="presOf" srcId="{D035FF82-4A23-497A-8FFB-978838FF740E}" destId="{30AB5BA6-8526-4667-8441-72D672C64182}" srcOrd="0" destOrd="0" presId="urn:microsoft.com/office/officeart/2005/8/layout/process5"/>
    <dgm:cxn modelId="{477309F1-45F5-4E30-AB30-D3753544BC2D}" type="presOf" srcId="{7D366E1F-3E2D-4A32-B4CC-446BAA9FE1F9}" destId="{E3D90FE5-99F3-4010-AF78-A8E3056DFCEC}" srcOrd="0" destOrd="0" presId="urn:microsoft.com/office/officeart/2005/8/layout/process5"/>
    <dgm:cxn modelId="{FAB33964-9873-4377-B904-47DA4E25EDF4}" type="presOf" srcId="{DD96A292-023C-4588-81AA-E39BC92C53C8}" destId="{E7A5B615-29F6-4759-B713-44F8A20C37D4}" srcOrd="1" destOrd="0" presId="urn:microsoft.com/office/officeart/2005/8/layout/process5"/>
    <dgm:cxn modelId="{2944A902-B89D-4E87-B8D4-78B70D786468}" srcId="{56D94D85-FC2F-4EDC-A675-1724682AAF84}" destId="{AD44709D-FB85-4ABB-9E82-50344ED77B93}" srcOrd="6" destOrd="0" parTransId="{B05C2B4C-A601-4A63-99F0-BDD063091EAE}" sibTransId="{88DBD964-DD64-42AD-B263-F309BC53BBB6}"/>
    <dgm:cxn modelId="{6F32F21D-8630-4AE8-8D3B-2D347F733CD4}" type="presOf" srcId="{C9C9C8D3-50EF-4AF2-9558-19BE78654F41}" destId="{57E7B098-B548-461C-9199-7C8932150A7D}" srcOrd="0" destOrd="0" presId="urn:microsoft.com/office/officeart/2005/8/layout/process5"/>
    <dgm:cxn modelId="{EC039648-F870-43C8-9C3B-A796C91D642C}" srcId="{56D94D85-FC2F-4EDC-A675-1724682AAF84}" destId="{1B10A7DA-E7C2-4613-ABFC-1CBA96F1CCC4}" srcOrd="4" destOrd="0" parTransId="{0CF6CC2A-4B0A-4DC5-AC39-2CFF6CA8D1E5}" sibTransId="{4DE6C6D1-942B-4583-9BB3-1BB6E747D026}"/>
    <dgm:cxn modelId="{A958365D-3842-4C33-8A78-D05A37580A3A}" type="presOf" srcId="{88DBD964-DD64-42AD-B263-F309BC53BBB6}" destId="{58DD5D63-FBF4-4AF8-8430-D43B3D72BCB5}" srcOrd="1" destOrd="0" presId="urn:microsoft.com/office/officeart/2005/8/layout/process5"/>
    <dgm:cxn modelId="{6655945B-4529-48C5-9A22-F68F82E0E2BE}" srcId="{56D94D85-FC2F-4EDC-A675-1724682AAF84}" destId="{48F34CD9-EAEE-4C82-9498-5D8D844B5D6C}" srcOrd="8" destOrd="0" parTransId="{072F708C-8B91-4FFF-9B15-CD9420160CCB}" sibTransId="{FA9B0B77-B86D-456D-8313-A0307D680CAA}"/>
    <dgm:cxn modelId="{A04EEA97-31DC-4145-9F58-974A476A389F}" type="presOf" srcId="{87CC1BAD-C460-41CE-BF72-B4577BD43003}" destId="{2FBAA07B-6760-44CD-91A1-CE21E55B3D26}" srcOrd="0" destOrd="0" presId="urn:microsoft.com/office/officeart/2005/8/layout/process5"/>
    <dgm:cxn modelId="{C6E5DE8C-8A56-4761-A891-D6F1CDE26201}" type="presOf" srcId="{C7550ECD-FD59-4223-B115-CE2EF1F62C67}" destId="{CD2A1790-6899-439E-B6DA-449E4A867256}" srcOrd="1" destOrd="0" presId="urn:microsoft.com/office/officeart/2005/8/layout/process5"/>
    <dgm:cxn modelId="{17E6036D-0BDB-40D8-92A6-44C2BA298E4F}" srcId="{56D94D85-FC2F-4EDC-A675-1724682AAF84}" destId="{18BFBF47-CDD8-4B91-9846-FD20B4CA12C9}" srcOrd="7" destOrd="0" parTransId="{40892BD7-C461-4FBA-B495-AFC7F40D1B4D}" sibTransId="{C7550ECD-FD59-4223-B115-CE2EF1F62C67}"/>
    <dgm:cxn modelId="{7BFFF2D8-31CE-493A-B5BF-F09413018BDC}" type="presOf" srcId="{18BFBF47-CDD8-4B91-9846-FD20B4CA12C9}" destId="{12956601-4C8C-4209-BBF8-A39FB8103D38}" srcOrd="0" destOrd="0" presId="urn:microsoft.com/office/officeart/2005/8/layout/process5"/>
    <dgm:cxn modelId="{B5432301-8380-431D-96FA-F0B601345C9B}" type="presOf" srcId="{4DE6C6D1-942B-4583-9BB3-1BB6E747D026}" destId="{8748B3A0-0DDC-4C3C-8CFA-3456DB5C2CF5}" srcOrd="0" destOrd="0" presId="urn:microsoft.com/office/officeart/2005/8/layout/process5"/>
    <dgm:cxn modelId="{111D9E96-5B08-4212-AC68-E0D02F46DB24}" type="presOf" srcId="{48F34CD9-EAEE-4C82-9498-5D8D844B5D6C}" destId="{F402DEF1-4B04-4A15-A259-DC8A1CA2565C}" srcOrd="0" destOrd="0" presId="urn:microsoft.com/office/officeart/2005/8/layout/process5"/>
    <dgm:cxn modelId="{225F373E-C553-44A9-8E32-E54646C4CC80}" type="presParOf" srcId="{2BB92742-7F56-46D2-AD55-4BCFC6A246B7}" destId="{9294ACFD-D784-4D0C-AA0C-FF41337E9B6A}" srcOrd="0" destOrd="0" presId="urn:microsoft.com/office/officeart/2005/8/layout/process5"/>
    <dgm:cxn modelId="{C9C73A48-3F1E-47ED-BD25-5814BF2E838D}" type="presParOf" srcId="{2BB92742-7F56-46D2-AD55-4BCFC6A246B7}" destId="{0094DA21-938E-4584-B9FB-03C0193C9E14}" srcOrd="1" destOrd="0" presId="urn:microsoft.com/office/officeart/2005/8/layout/process5"/>
    <dgm:cxn modelId="{89742C2D-A653-420C-B79A-8C2CB378B0C4}" type="presParOf" srcId="{0094DA21-938E-4584-B9FB-03C0193C9E14}" destId="{675796D8-A822-48A5-8ED7-66A2F6752377}" srcOrd="0" destOrd="0" presId="urn:microsoft.com/office/officeart/2005/8/layout/process5"/>
    <dgm:cxn modelId="{1EF24F39-6607-4B4A-B5E7-4CD4D5FF2FCB}" type="presParOf" srcId="{2BB92742-7F56-46D2-AD55-4BCFC6A246B7}" destId="{E3D90FE5-99F3-4010-AF78-A8E3056DFCEC}" srcOrd="2" destOrd="0" presId="urn:microsoft.com/office/officeart/2005/8/layout/process5"/>
    <dgm:cxn modelId="{5420761A-FCC5-4A8B-9570-4716C51FC242}" type="presParOf" srcId="{2BB92742-7F56-46D2-AD55-4BCFC6A246B7}" destId="{30AB5BA6-8526-4667-8441-72D672C64182}" srcOrd="3" destOrd="0" presId="urn:microsoft.com/office/officeart/2005/8/layout/process5"/>
    <dgm:cxn modelId="{805E9B27-CCBD-4E25-BF39-A35703ECB1AA}" type="presParOf" srcId="{30AB5BA6-8526-4667-8441-72D672C64182}" destId="{57A9B1DC-2A4F-4F59-89F8-A597195C875F}" srcOrd="0" destOrd="0" presId="urn:microsoft.com/office/officeart/2005/8/layout/process5"/>
    <dgm:cxn modelId="{3C489BE3-7D1C-4768-A3E4-6424E4049558}" type="presParOf" srcId="{2BB92742-7F56-46D2-AD55-4BCFC6A246B7}" destId="{08934BC7-A722-4B50-AECA-C0C02ABBB34D}" srcOrd="4" destOrd="0" presId="urn:microsoft.com/office/officeart/2005/8/layout/process5"/>
    <dgm:cxn modelId="{9F536AE4-A0AE-4754-BD3C-558D0AF200C8}" type="presParOf" srcId="{2BB92742-7F56-46D2-AD55-4BCFC6A246B7}" destId="{A174F1E5-F472-425C-8D42-059E6261DD50}" srcOrd="5" destOrd="0" presId="urn:microsoft.com/office/officeart/2005/8/layout/process5"/>
    <dgm:cxn modelId="{24CF6D58-62AE-474F-870B-F97C4A08D85E}" type="presParOf" srcId="{A174F1E5-F472-425C-8D42-059E6261DD50}" destId="{E7A5B615-29F6-4759-B713-44F8A20C37D4}" srcOrd="0" destOrd="0" presId="urn:microsoft.com/office/officeart/2005/8/layout/process5"/>
    <dgm:cxn modelId="{299B9AAF-9DBF-4102-8062-E3663AEAF299}" type="presParOf" srcId="{2BB92742-7F56-46D2-AD55-4BCFC6A246B7}" destId="{E5468C76-C9D2-4769-84CF-482F6838BEC4}" srcOrd="6" destOrd="0" presId="urn:microsoft.com/office/officeart/2005/8/layout/process5"/>
    <dgm:cxn modelId="{E6EFA639-E8B9-4933-92D6-CA6E1B9C6215}" type="presParOf" srcId="{2BB92742-7F56-46D2-AD55-4BCFC6A246B7}" destId="{2FBAA07B-6760-44CD-91A1-CE21E55B3D26}" srcOrd="7" destOrd="0" presId="urn:microsoft.com/office/officeart/2005/8/layout/process5"/>
    <dgm:cxn modelId="{33270854-D005-47A9-AD99-5A6B07543CDA}" type="presParOf" srcId="{2FBAA07B-6760-44CD-91A1-CE21E55B3D26}" destId="{9F9F12FA-78E3-4E93-8914-46A40378BD1D}" srcOrd="0" destOrd="0" presId="urn:microsoft.com/office/officeart/2005/8/layout/process5"/>
    <dgm:cxn modelId="{307AD3B0-2DB3-4608-BA84-EE365EA9AA13}" type="presParOf" srcId="{2BB92742-7F56-46D2-AD55-4BCFC6A246B7}" destId="{6FB56F8F-F7D0-47D0-9C47-A92F792C1D37}" srcOrd="8" destOrd="0" presId="urn:microsoft.com/office/officeart/2005/8/layout/process5"/>
    <dgm:cxn modelId="{9061D659-2F45-4C29-BE68-143D433B310F}" type="presParOf" srcId="{2BB92742-7F56-46D2-AD55-4BCFC6A246B7}" destId="{8748B3A0-0DDC-4C3C-8CFA-3456DB5C2CF5}" srcOrd="9" destOrd="0" presId="urn:microsoft.com/office/officeart/2005/8/layout/process5"/>
    <dgm:cxn modelId="{623B755E-6F2C-4895-BC04-A4D286B34C3C}" type="presParOf" srcId="{8748B3A0-0DDC-4C3C-8CFA-3456DB5C2CF5}" destId="{C475A06B-FFBC-48B5-AF4C-EF2EBB0EB8CA}" srcOrd="0" destOrd="0" presId="urn:microsoft.com/office/officeart/2005/8/layout/process5"/>
    <dgm:cxn modelId="{9975F211-A0BD-40B6-AA29-A1BA47C37770}" type="presParOf" srcId="{2BB92742-7F56-46D2-AD55-4BCFC6A246B7}" destId="{3710E034-AC7A-40A6-BE69-4AD7BB94C144}" srcOrd="10" destOrd="0" presId="urn:microsoft.com/office/officeart/2005/8/layout/process5"/>
    <dgm:cxn modelId="{09C7E4B9-D80E-4088-9A31-111417C0788C}" type="presParOf" srcId="{2BB92742-7F56-46D2-AD55-4BCFC6A246B7}" destId="{57E7B098-B548-461C-9199-7C8932150A7D}" srcOrd="11" destOrd="0" presId="urn:microsoft.com/office/officeart/2005/8/layout/process5"/>
    <dgm:cxn modelId="{78AA66D7-0257-4B75-BC46-8E6CD7FF9C53}" type="presParOf" srcId="{57E7B098-B548-461C-9199-7C8932150A7D}" destId="{E74C0F73-EE79-4580-A690-3160E3206FBC}" srcOrd="0" destOrd="0" presId="urn:microsoft.com/office/officeart/2005/8/layout/process5"/>
    <dgm:cxn modelId="{37A5848D-0E76-4C22-8C4D-FAEC86643B57}" type="presParOf" srcId="{2BB92742-7F56-46D2-AD55-4BCFC6A246B7}" destId="{F557ECD7-788D-4962-BC04-38268A6B1B4E}" srcOrd="12" destOrd="0" presId="urn:microsoft.com/office/officeart/2005/8/layout/process5"/>
    <dgm:cxn modelId="{50731B64-F982-41E9-8568-EB64580A6E72}" type="presParOf" srcId="{2BB92742-7F56-46D2-AD55-4BCFC6A246B7}" destId="{ADAB600D-6C97-4385-9A65-9B893D082916}" srcOrd="13" destOrd="0" presId="urn:microsoft.com/office/officeart/2005/8/layout/process5"/>
    <dgm:cxn modelId="{DCA117B4-4638-4A10-8C19-42B82AD05CEA}" type="presParOf" srcId="{ADAB600D-6C97-4385-9A65-9B893D082916}" destId="{58DD5D63-FBF4-4AF8-8430-D43B3D72BCB5}" srcOrd="0" destOrd="0" presId="urn:microsoft.com/office/officeart/2005/8/layout/process5"/>
    <dgm:cxn modelId="{A7DDEA7E-9211-4617-B3FE-CBB92BC7325A}" type="presParOf" srcId="{2BB92742-7F56-46D2-AD55-4BCFC6A246B7}" destId="{12956601-4C8C-4209-BBF8-A39FB8103D38}" srcOrd="14" destOrd="0" presId="urn:microsoft.com/office/officeart/2005/8/layout/process5"/>
    <dgm:cxn modelId="{AC55B9A2-7F14-4508-90BC-AF2863756B2E}" type="presParOf" srcId="{2BB92742-7F56-46D2-AD55-4BCFC6A246B7}" destId="{251A0FD4-3019-48F1-984D-19A2CA50249F}" srcOrd="15" destOrd="0" presId="urn:microsoft.com/office/officeart/2005/8/layout/process5"/>
    <dgm:cxn modelId="{5CB68F19-65A0-4935-BBE4-61962F8E0292}" type="presParOf" srcId="{251A0FD4-3019-48F1-984D-19A2CA50249F}" destId="{CD2A1790-6899-439E-B6DA-449E4A867256}" srcOrd="0" destOrd="0" presId="urn:microsoft.com/office/officeart/2005/8/layout/process5"/>
    <dgm:cxn modelId="{18BB6E9A-4471-40BD-857E-FCD61F79348E}" type="presParOf" srcId="{2BB92742-7F56-46D2-AD55-4BCFC6A246B7}" destId="{F402DEF1-4B04-4A15-A259-DC8A1CA2565C}" srcOrd="1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0" y="0"/>
          <a:ext cx="4061346" cy="24368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1. Input Vehicle image</a:t>
          </a:r>
          <a:endParaRPr lang="en-US" sz="2400" kern="1200" dirty="0"/>
        </a:p>
      </dsp:txBody>
      <dsp:txXfrm>
        <a:off x="71372" y="71372"/>
        <a:ext cx="3918602" cy="22940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5357" y="792612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Input Vehicle image</a:t>
          </a:r>
          <a:endParaRPr lang="en-US" sz="1400" kern="1200" dirty="0"/>
        </a:p>
      </dsp:txBody>
      <dsp:txXfrm>
        <a:off x="34545" y="821800"/>
        <a:ext cx="1602545" cy="938177"/>
      </dsp:txXfrm>
    </dsp:sp>
    <dsp:sp modelId="{0094DA21-938E-4584-B9FB-03C0193C9E14}">
      <dsp:nvSpPr>
        <dsp:cNvPr id="0" name=""/>
        <dsp:cNvSpPr/>
      </dsp:nvSpPr>
      <dsp:spPr>
        <a:xfrm>
          <a:off x="1812440" y="1084934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12440" y="1167316"/>
        <a:ext cx="246481" cy="247144"/>
      </dsp:txXfrm>
    </dsp:sp>
    <dsp:sp modelId="{E3D90FE5-99F3-4010-AF78-A8E3056DFCEC}">
      <dsp:nvSpPr>
        <dsp:cNvPr id="0" name=""/>
        <dsp:cNvSpPr/>
      </dsp:nvSpPr>
      <dsp:spPr>
        <a:xfrm>
          <a:off x="2330648" y="792612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RGB to Grayscale conversion</a:t>
          </a:r>
          <a:endParaRPr lang="en-US" sz="1400" kern="1200" dirty="0"/>
        </a:p>
      </dsp:txBody>
      <dsp:txXfrm>
        <a:off x="2359836" y="821800"/>
        <a:ext cx="1602545" cy="938177"/>
      </dsp:txXfrm>
    </dsp:sp>
    <dsp:sp modelId="{30AB5BA6-8526-4667-8441-72D672C64182}">
      <dsp:nvSpPr>
        <dsp:cNvPr id="0" name=""/>
        <dsp:cNvSpPr/>
      </dsp:nvSpPr>
      <dsp:spPr>
        <a:xfrm>
          <a:off x="4137731" y="1084934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137731" y="1167316"/>
        <a:ext cx="246481" cy="247144"/>
      </dsp:txXfrm>
    </dsp:sp>
    <dsp:sp modelId="{08934BC7-A722-4B50-AECA-C0C02ABBB34D}">
      <dsp:nvSpPr>
        <dsp:cNvPr id="0" name=""/>
        <dsp:cNvSpPr/>
      </dsp:nvSpPr>
      <dsp:spPr>
        <a:xfrm>
          <a:off x="4655939" y="792612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Noise removal</a:t>
          </a:r>
          <a:endParaRPr lang="en-US" sz="1400" kern="1200" dirty="0"/>
        </a:p>
      </dsp:txBody>
      <dsp:txXfrm>
        <a:off x="4685127" y="821800"/>
        <a:ext cx="1602545" cy="938177"/>
      </dsp:txXfrm>
    </dsp:sp>
    <dsp:sp modelId="{A174F1E5-F472-425C-8D42-059E6261DD50}">
      <dsp:nvSpPr>
        <dsp:cNvPr id="0" name=""/>
        <dsp:cNvSpPr/>
      </dsp:nvSpPr>
      <dsp:spPr>
        <a:xfrm>
          <a:off x="6463022" y="1084934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463022" y="1167316"/>
        <a:ext cx="246481" cy="247144"/>
      </dsp:txXfrm>
    </dsp:sp>
    <dsp:sp modelId="{E5468C76-C9D2-4769-84CF-482F6838BEC4}">
      <dsp:nvSpPr>
        <dsp:cNvPr id="0" name=""/>
        <dsp:cNvSpPr/>
      </dsp:nvSpPr>
      <dsp:spPr>
        <a:xfrm>
          <a:off x="6981229" y="792612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Contrast enhancement using AHE</a:t>
          </a:r>
          <a:endParaRPr lang="en-US" sz="1400" kern="1200" dirty="0"/>
        </a:p>
      </dsp:txBody>
      <dsp:txXfrm>
        <a:off x="7010417" y="821800"/>
        <a:ext cx="1602545" cy="938177"/>
      </dsp:txXfrm>
    </dsp:sp>
    <dsp:sp modelId="{2FBAA07B-6760-44CD-91A1-CE21E55B3D26}">
      <dsp:nvSpPr>
        <dsp:cNvPr id="0" name=""/>
        <dsp:cNvSpPr/>
      </dsp:nvSpPr>
      <dsp:spPr>
        <a:xfrm>
          <a:off x="8788312" y="1084934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8788312" y="1167316"/>
        <a:ext cx="246481" cy="247144"/>
      </dsp:txXfrm>
    </dsp:sp>
    <dsp:sp modelId="{6FB56F8F-F7D0-47D0-9C47-A92F792C1D37}">
      <dsp:nvSpPr>
        <dsp:cNvPr id="0" name=""/>
        <dsp:cNvSpPr/>
      </dsp:nvSpPr>
      <dsp:spPr>
        <a:xfrm>
          <a:off x="9306520" y="792612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5. Morphological opening and image subtraction operations</a:t>
          </a:r>
          <a:endParaRPr lang="en-US" sz="1400" kern="1200" dirty="0"/>
        </a:p>
      </dsp:txBody>
      <dsp:txXfrm>
        <a:off x="9335708" y="821800"/>
        <a:ext cx="1602545" cy="938177"/>
      </dsp:txXfrm>
    </dsp:sp>
    <dsp:sp modelId="{8748B3A0-0DDC-4C3C-8CFA-3456DB5C2CF5}">
      <dsp:nvSpPr>
        <dsp:cNvPr id="0" name=""/>
        <dsp:cNvSpPr/>
      </dsp:nvSpPr>
      <dsp:spPr>
        <a:xfrm rot="5400000">
          <a:off x="9960923" y="1905430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0013409" y="1935326"/>
        <a:ext cx="247144" cy="246481"/>
      </dsp:txXfrm>
    </dsp:sp>
    <dsp:sp modelId="{3710E034-AC7A-40A6-BE69-4AD7BB94C144}">
      <dsp:nvSpPr>
        <dsp:cNvPr id="0" name=""/>
        <dsp:cNvSpPr/>
      </dsp:nvSpPr>
      <dsp:spPr>
        <a:xfrm>
          <a:off x="9306520" y="2453534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6. Image binarization</a:t>
          </a:r>
          <a:endParaRPr lang="en-US" sz="1400" kern="1200" dirty="0"/>
        </a:p>
      </dsp:txBody>
      <dsp:txXfrm>
        <a:off x="9335708" y="2482722"/>
        <a:ext cx="1602545" cy="938177"/>
      </dsp:txXfrm>
    </dsp:sp>
    <dsp:sp modelId="{57E7B098-B548-461C-9199-7C8932150A7D}">
      <dsp:nvSpPr>
        <dsp:cNvPr id="0" name=""/>
        <dsp:cNvSpPr/>
      </dsp:nvSpPr>
      <dsp:spPr>
        <a:xfrm rot="10800000">
          <a:off x="8808243" y="2745856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8913877" y="2828238"/>
        <a:ext cx="246481" cy="247144"/>
      </dsp:txXfrm>
    </dsp:sp>
    <dsp:sp modelId="{F557ECD7-788D-4962-BC04-38268A6B1B4E}">
      <dsp:nvSpPr>
        <dsp:cNvPr id="0" name=""/>
        <dsp:cNvSpPr/>
      </dsp:nvSpPr>
      <dsp:spPr>
        <a:xfrm>
          <a:off x="6981229" y="2453534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7. Edge detection by Sobel operator</a:t>
          </a:r>
          <a:endParaRPr lang="en-US" sz="1400" kern="1200" dirty="0"/>
        </a:p>
      </dsp:txBody>
      <dsp:txXfrm>
        <a:off x="7010417" y="2482722"/>
        <a:ext cx="1602545" cy="938177"/>
      </dsp:txXfrm>
    </dsp:sp>
    <dsp:sp modelId="{ADAB600D-6C97-4385-9A65-9B893D082916}">
      <dsp:nvSpPr>
        <dsp:cNvPr id="0" name=""/>
        <dsp:cNvSpPr/>
      </dsp:nvSpPr>
      <dsp:spPr>
        <a:xfrm rot="10800000">
          <a:off x="6482953" y="2745856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6588587" y="2828238"/>
        <a:ext cx="246481" cy="247144"/>
      </dsp:txXfrm>
    </dsp:sp>
    <dsp:sp modelId="{12956601-4C8C-4209-BBF8-A39FB8103D38}">
      <dsp:nvSpPr>
        <dsp:cNvPr id="0" name=""/>
        <dsp:cNvSpPr/>
      </dsp:nvSpPr>
      <dsp:spPr>
        <a:xfrm>
          <a:off x="4655939" y="2453534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8. Candidate plate area detection by Morphological opening and closing operation</a:t>
          </a:r>
          <a:endParaRPr lang="en-US" sz="1400" kern="1200" dirty="0"/>
        </a:p>
      </dsp:txBody>
      <dsp:txXfrm>
        <a:off x="4685127" y="2482722"/>
        <a:ext cx="1602545" cy="938177"/>
      </dsp:txXfrm>
    </dsp:sp>
    <dsp:sp modelId="{251A0FD4-3019-48F1-984D-19A2CA50249F}">
      <dsp:nvSpPr>
        <dsp:cNvPr id="0" name=""/>
        <dsp:cNvSpPr/>
      </dsp:nvSpPr>
      <dsp:spPr>
        <a:xfrm rot="10800000">
          <a:off x="4157662" y="2745856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263296" y="2828238"/>
        <a:ext cx="246481" cy="247144"/>
      </dsp:txXfrm>
    </dsp:sp>
    <dsp:sp modelId="{F402DEF1-4B04-4A15-A259-DC8A1CA2565C}">
      <dsp:nvSpPr>
        <dsp:cNvPr id="0" name=""/>
        <dsp:cNvSpPr/>
      </dsp:nvSpPr>
      <dsp:spPr>
        <a:xfrm>
          <a:off x="2330648" y="2453534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9. Actual number plate extraction</a:t>
          </a:r>
          <a:endParaRPr lang="en-US" sz="1400" kern="1200" dirty="0"/>
        </a:p>
      </dsp:txBody>
      <dsp:txXfrm>
        <a:off x="2359836" y="2482722"/>
        <a:ext cx="1602545" cy="938177"/>
      </dsp:txXfrm>
    </dsp:sp>
    <dsp:sp modelId="{18C3F340-EE41-4906-AB57-FD671329A136}">
      <dsp:nvSpPr>
        <dsp:cNvPr id="0" name=""/>
        <dsp:cNvSpPr/>
      </dsp:nvSpPr>
      <dsp:spPr>
        <a:xfrm rot="10800000">
          <a:off x="1832371" y="2745856"/>
          <a:ext cx="352115" cy="4119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1938005" y="2828238"/>
        <a:ext cx="246481" cy="247144"/>
      </dsp:txXfrm>
    </dsp:sp>
    <dsp:sp modelId="{D25B477D-03BA-48C9-B397-0247DD283BBB}">
      <dsp:nvSpPr>
        <dsp:cNvPr id="0" name=""/>
        <dsp:cNvSpPr/>
      </dsp:nvSpPr>
      <dsp:spPr>
        <a:xfrm>
          <a:off x="5357" y="2453534"/>
          <a:ext cx="1660921" cy="99655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10. Enhancement of extracted plate using Morphological operation</a:t>
          </a:r>
          <a:endParaRPr lang="en-US" sz="1400" kern="1200" dirty="0"/>
        </a:p>
      </dsp:txBody>
      <dsp:txXfrm>
        <a:off x="34545" y="2482722"/>
        <a:ext cx="1602545" cy="93817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56047" y="264450"/>
          <a:ext cx="1286046" cy="98512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Input Vehicle image</a:t>
          </a:r>
          <a:endParaRPr lang="en-US" sz="1400" kern="1200" dirty="0"/>
        </a:p>
      </dsp:txBody>
      <dsp:txXfrm>
        <a:off x="84900" y="293303"/>
        <a:ext cx="1228340" cy="927414"/>
      </dsp:txXfrm>
    </dsp:sp>
    <dsp:sp modelId="{0094DA21-938E-4584-B9FB-03C0193C9E14}">
      <dsp:nvSpPr>
        <dsp:cNvPr id="0" name=""/>
        <dsp:cNvSpPr/>
      </dsp:nvSpPr>
      <dsp:spPr>
        <a:xfrm>
          <a:off x="1447366" y="608672"/>
          <a:ext cx="253610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47366" y="668007"/>
        <a:ext cx="177527" cy="178006"/>
      </dsp:txXfrm>
    </dsp:sp>
    <dsp:sp modelId="{E3D90FE5-99F3-4010-AF78-A8E3056DFCEC}">
      <dsp:nvSpPr>
        <dsp:cNvPr id="0" name=""/>
        <dsp:cNvSpPr/>
      </dsp:nvSpPr>
      <dsp:spPr>
        <a:xfrm>
          <a:off x="1820604" y="316678"/>
          <a:ext cx="1339902" cy="88066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RGB to Grayscale conversion</a:t>
          </a:r>
          <a:endParaRPr lang="en-US" sz="1400" kern="1200" dirty="0"/>
        </a:p>
      </dsp:txBody>
      <dsp:txXfrm>
        <a:off x="1846398" y="342472"/>
        <a:ext cx="1288314" cy="829075"/>
      </dsp:txXfrm>
    </dsp:sp>
    <dsp:sp modelId="{30AB5BA6-8526-4667-8441-72D672C64182}">
      <dsp:nvSpPr>
        <dsp:cNvPr id="0" name=""/>
        <dsp:cNvSpPr/>
      </dsp:nvSpPr>
      <dsp:spPr>
        <a:xfrm>
          <a:off x="3265779" y="608672"/>
          <a:ext cx="253610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265779" y="668007"/>
        <a:ext cx="177527" cy="178006"/>
      </dsp:txXfrm>
    </dsp:sp>
    <dsp:sp modelId="{08934BC7-A722-4B50-AECA-C0C02ABBB34D}">
      <dsp:nvSpPr>
        <dsp:cNvPr id="0" name=""/>
        <dsp:cNvSpPr/>
      </dsp:nvSpPr>
      <dsp:spPr>
        <a:xfrm>
          <a:off x="3639018" y="301936"/>
          <a:ext cx="1272001" cy="91014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Noise removal</a:t>
          </a:r>
          <a:endParaRPr lang="en-US" sz="1400" kern="1200" dirty="0"/>
        </a:p>
      </dsp:txBody>
      <dsp:txXfrm>
        <a:off x="3665675" y="328593"/>
        <a:ext cx="1218687" cy="856835"/>
      </dsp:txXfrm>
    </dsp:sp>
    <dsp:sp modelId="{A174F1E5-F472-425C-8D42-059E6261DD50}">
      <dsp:nvSpPr>
        <dsp:cNvPr id="0" name=""/>
        <dsp:cNvSpPr/>
      </dsp:nvSpPr>
      <dsp:spPr>
        <a:xfrm>
          <a:off x="5016292" y="608672"/>
          <a:ext cx="253610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16292" y="668007"/>
        <a:ext cx="177527" cy="178006"/>
      </dsp:txXfrm>
    </dsp:sp>
    <dsp:sp modelId="{E5468C76-C9D2-4769-84CF-482F6838BEC4}">
      <dsp:nvSpPr>
        <dsp:cNvPr id="0" name=""/>
        <dsp:cNvSpPr/>
      </dsp:nvSpPr>
      <dsp:spPr>
        <a:xfrm>
          <a:off x="5389531" y="330065"/>
          <a:ext cx="1385026" cy="85389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Contrast enhancement using AHE</a:t>
          </a:r>
          <a:endParaRPr lang="en-US" sz="1400" kern="1200" dirty="0"/>
        </a:p>
      </dsp:txBody>
      <dsp:txXfrm>
        <a:off x="5414541" y="355075"/>
        <a:ext cx="1335006" cy="803870"/>
      </dsp:txXfrm>
    </dsp:sp>
    <dsp:sp modelId="{2FBAA07B-6760-44CD-91A1-CE21E55B3D26}">
      <dsp:nvSpPr>
        <dsp:cNvPr id="0" name=""/>
        <dsp:cNvSpPr/>
      </dsp:nvSpPr>
      <dsp:spPr>
        <a:xfrm rot="5273095">
          <a:off x="5963267" y="1299518"/>
          <a:ext cx="288583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6016958" y="1303594"/>
        <a:ext cx="178006" cy="202008"/>
      </dsp:txXfrm>
    </dsp:sp>
    <dsp:sp modelId="{6FB56F8F-F7D0-47D0-9C47-A92F792C1D37}">
      <dsp:nvSpPr>
        <dsp:cNvPr id="0" name=""/>
        <dsp:cNvSpPr/>
      </dsp:nvSpPr>
      <dsp:spPr>
        <a:xfrm>
          <a:off x="5501718" y="1728081"/>
          <a:ext cx="1272839" cy="109551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 Morphological opening and image subtraction operations</a:t>
          </a:r>
          <a:endParaRPr lang="en-US" sz="1400" kern="1200" dirty="0"/>
        </a:p>
      </dsp:txBody>
      <dsp:txXfrm>
        <a:off x="5533804" y="1760167"/>
        <a:ext cx="1208667" cy="1031340"/>
      </dsp:txXfrm>
    </dsp:sp>
    <dsp:sp modelId="{8748B3A0-0DDC-4C3C-8CFA-3456DB5C2CF5}">
      <dsp:nvSpPr>
        <dsp:cNvPr id="0" name=""/>
        <dsp:cNvSpPr/>
      </dsp:nvSpPr>
      <dsp:spPr>
        <a:xfrm rot="10800000">
          <a:off x="5142834" y="2127499"/>
          <a:ext cx="253610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5218917" y="2186834"/>
        <a:ext cx="177527" cy="178006"/>
      </dsp:txXfrm>
    </dsp:sp>
    <dsp:sp modelId="{3710E034-AC7A-40A6-BE69-4AD7BB94C144}">
      <dsp:nvSpPr>
        <dsp:cNvPr id="0" name=""/>
        <dsp:cNvSpPr/>
      </dsp:nvSpPr>
      <dsp:spPr>
        <a:xfrm>
          <a:off x="3827180" y="1813510"/>
          <a:ext cx="1196026" cy="9246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6. Image </a:t>
          </a:r>
          <a:r>
            <a:rPr lang="en-US" sz="1400" kern="1200" dirty="0" err="1" smtClean="0"/>
            <a:t>binarization</a:t>
          </a:r>
          <a:endParaRPr lang="en-US" sz="1400" kern="1200" dirty="0"/>
        </a:p>
      </dsp:txBody>
      <dsp:txXfrm>
        <a:off x="3854262" y="1840592"/>
        <a:ext cx="1141862" cy="870491"/>
      </dsp:txXfrm>
    </dsp:sp>
    <dsp:sp modelId="{57E7B098-B548-461C-9199-7C8932150A7D}">
      <dsp:nvSpPr>
        <dsp:cNvPr id="0" name=""/>
        <dsp:cNvSpPr/>
      </dsp:nvSpPr>
      <dsp:spPr>
        <a:xfrm rot="10800000">
          <a:off x="3468297" y="2127499"/>
          <a:ext cx="253610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3544380" y="2186834"/>
        <a:ext cx="177527" cy="178006"/>
      </dsp:txXfrm>
    </dsp:sp>
    <dsp:sp modelId="{F557ECD7-788D-4962-BC04-38268A6B1B4E}">
      <dsp:nvSpPr>
        <dsp:cNvPr id="0" name=""/>
        <dsp:cNvSpPr/>
      </dsp:nvSpPr>
      <dsp:spPr>
        <a:xfrm>
          <a:off x="2023948" y="1871035"/>
          <a:ext cx="1324721" cy="8096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7. Edge detection by Sobel operator</a:t>
          </a:r>
          <a:endParaRPr lang="en-US" sz="1400" kern="1200" dirty="0"/>
        </a:p>
      </dsp:txBody>
      <dsp:txXfrm>
        <a:off x="2047660" y="1894747"/>
        <a:ext cx="1277297" cy="762180"/>
      </dsp:txXfrm>
    </dsp:sp>
    <dsp:sp modelId="{ADAB600D-6C97-4385-9A65-9B893D082916}">
      <dsp:nvSpPr>
        <dsp:cNvPr id="0" name=""/>
        <dsp:cNvSpPr/>
      </dsp:nvSpPr>
      <dsp:spPr>
        <a:xfrm rot="10800000">
          <a:off x="1665064" y="2127499"/>
          <a:ext cx="253610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1741147" y="2186834"/>
        <a:ext cx="177527" cy="178006"/>
      </dsp:txXfrm>
    </dsp:sp>
    <dsp:sp modelId="{12956601-4C8C-4209-BBF8-A39FB8103D38}">
      <dsp:nvSpPr>
        <dsp:cNvPr id="0" name=""/>
        <dsp:cNvSpPr/>
      </dsp:nvSpPr>
      <dsp:spPr>
        <a:xfrm>
          <a:off x="2693" y="1742821"/>
          <a:ext cx="1542743" cy="10660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8. Candidate plate area detection by Morphological opening and closing operation</a:t>
          </a:r>
          <a:endParaRPr lang="en-US" sz="1400" kern="1200" dirty="0"/>
        </a:p>
      </dsp:txBody>
      <dsp:txXfrm>
        <a:off x="33916" y="1774044"/>
        <a:ext cx="1480297" cy="1003587"/>
      </dsp:txXfrm>
    </dsp:sp>
    <dsp:sp modelId="{251A0FD4-3019-48F1-984D-19A2CA50249F}">
      <dsp:nvSpPr>
        <dsp:cNvPr id="0" name=""/>
        <dsp:cNvSpPr/>
      </dsp:nvSpPr>
      <dsp:spPr>
        <a:xfrm rot="5613731">
          <a:off x="586264" y="2914115"/>
          <a:ext cx="277664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638680" y="2923702"/>
        <a:ext cx="178006" cy="194365"/>
      </dsp:txXfrm>
    </dsp:sp>
    <dsp:sp modelId="{F402DEF1-4B04-4A15-A259-DC8A1CA2565C}">
      <dsp:nvSpPr>
        <dsp:cNvPr id="0" name=""/>
        <dsp:cNvSpPr/>
      </dsp:nvSpPr>
      <dsp:spPr>
        <a:xfrm>
          <a:off x="2693" y="3331738"/>
          <a:ext cx="1349508" cy="99226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9. Actual number plate extraction</a:t>
          </a:r>
          <a:endParaRPr lang="en-US" sz="1400" kern="1200" dirty="0"/>
        </a:p>
      </dsp:txBody>
      <dsp:txXfrm>
        <a:off x="31755" y="3360800"/>
        <a:ext cx="1291384" cy="934137"/>
      </dsp:txXfrm>
    </dsp:sp>
    <dsp:sp modelId="{18C3F340-EE41-4906-AB57-FD671329A136}">
      <dsp:nvSpPr>
        <dsp:cNvPr id="0" name=""/>
        <dsp:cNvSpPr/>
      </dsp:nvSpPr>
      <dsp:spPr>
        <a:xfrm>
          <a:off x="1457474" y="3679530"/>
          <a:ext cx="253610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57474" y="3738865"/>
        <a:ext cx="177527" cy="178006"/>
      </dsp:txXfrm>
    </dsp:sp>
    <dsp:sp modelId="{D25B477D-03BA-48C9-B397-0247DD283BBB}">
      <dsp:nvSpPr>
        <dsp:cNvPr id="0" name=""/>
        <dsp:cNvSpPr/>
      </dsp:nvSpPr>
      <dsp:spPr>
        <a:xfrm>
          <a:off x="1830713" y="3302105"/>
          <a:ext cx="1621865" cy="105152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10. Enhancement of extracted plate using Morphological operation</a:t>
          </a:r>
          <a:endParaRPr lang="en-US" sz="1400" kern="1200" dirty="0"/>
        </a:p>
      </dsp:txBody>
      <dsp:txXfrm>
        <a:off x="1861511" y="3332903"/>
        <a:ext cx="1560269" cy="989931"/>
      </dsp:txXfrm>
    </dsp:sp>
    <dsp:sp modelId="{677183A1-9FB8-4B06-AF41-9D139CB0338B}">
      <dsp:nvSpPr>
        <dsp:cNvPr id="0" name=""/>
        <dsp:cNvSpPr/>
      </dsp:nvSpPr>
      <dsp:spPr>
        <a:xfrm>
          <a:off x="3557850" y="3679530"/>
          <a:ext cx="253610" cy="29667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557850" y="3738865"/>
        <a:ext cx="177527" cy="178006"/>
      </dsp:txXfrm>
    </dsp:sp>
    <dsp:sp modelId="{DD79CE97-6027-43D8-A211-5F3594B52983}">
      <dsp:nvSpPr>
        <dsp:cNvPr id="0" name=""/>
        <dsp:cNvSpPr/>
      </dsp:nvSpPr>
      <dsp:spPr>
        <a:xfrm>
          <a:off x="3931089" y="3359035"/>
          <a:ext cx="1281392" cy="93766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11. Character segmentation</a:t>
          </a:r>
          <a:endParaRPr lang="en-US" sz="1400" kern="1200" dirty="0"/>
        </a:p>
      </dsp:txBody>
      <dsp:txXfrm>
        <a:off x="3958552" y="3386498"/>
        <a:ext cx="1226466" cy="8827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55938" y="298385"/>
          <a:ext cx="1264700" cy="96876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Input Vehicle image</a:t>
          </a:r>
          <a:endParaRPr lang="en-US" sz="1400" kern="1200" dirty="0"/>
        </a:p>
      </dsp:txBody>
      <dsp:txXfrm>
        <a:off x="84312" y="326759"/>
        <a:ext cx="1207952" cy="912021"/>
      </dsp:txXfrm>
    </dsp:sp>
    <dsp:sp modelId="{0094DA21-938E-4584-B9FB-03C0193C9E14}">
      <dsp:nvSpPr>
        <dsp:cNvPr id="0" name=""/>
        <dsp:cNvSpPr/>
      </dsp:nvSpPr>
      <dsp:spPr>
        <a:xfrm>
          <a:off x="1424165" y="636894"/>
          <a:ext cx="249401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24165" y="695244"/>
        <a:ext cx="174581" cy="175052"/>
      </dsp:txXfrm>
    </dsp:sp>
    <dsp:sp modelId="{E3D90FE5-99F3-4010-AF78-A8E3056DFCEC}">
      <dsp:nvSpPr>
        <dsp:cNvPr id="0" name=""/>
        <dsp:cNvSpPr/>
      </dsp:nvSpPr>
      <dsp:spPr>
        <a:xfrm>
          <a:off x="1791208" y="349747"/>
          <a:ext cx="1317663" cy="86604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RGB to Grayscale conversion</a:t>
          </a:r>
          <a:endParaRPr lang="en-US" sz="1400" kern="1200" dirty="0"/>
        </a:p>
      </dsp:txBody>
      <dsp:txXfrm>
        <a:off x="1816574" y="375113"/>
        <a:ext cx="1266931" cy="815314"/>
      </dsp:txXfrm>
    </dsp:sp>
    <dsp:sp modelId="{30AB5BA6-8526-4667-8441-72D672C64182}">
      <dsp:nvSpPr>
        <dsp:cNvPr id="0" name=""/>
        <dsp:cNvSpPr/>
      </dsp:nvSpPr>
      <dsp:spPr>
        <a:xfrm>
          <a:off x="3212397" y="636894"/>
          <a:ext cx="249401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212397" y="695244"/>
        <a:ext cx="174581" cy="175052"/>
      </dsp:txXfrm>
    </dsp:sp>
    <dsp:sp modelId="{08934BC7-A722-4B50-AECA-C0C02ABBB34D}">
      <dsp:nvSpPr>
        <dsp:cNvPr id="0" name=""/>
        <dsp:cNvSpPr/>
      </dsp:nvSpPr>
      <dsp:spPr>
        <a:xfrm>
          <a:off x="3579441" y="335249"/>
          <a:ext cx="1250889" cy="89504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Noise removal</a:t>
          </a:r>
          <a:endParaRPr lang="en-US" sz="1400" kern="1200" dirty="0"/>
        </a:p>
      </dsp:txBody>
      <dsp:txXfrm>
        <a:off x="3605656" y="361464"/>
        <a:ext cx="1198459" cy="842613"/>
      </dsp:txXfrm>
    </dsp:sp>
    <dsp:sp modelId="{A174F1E5-F472-425C-8D42-059E6261DD50}">
      <dsp:nvSpPr>
        <dsp:cNvPr id="0" name=""/>
        <dsp:cNvSpPr/>
      </dsp:nvSpPr>
      <dsp:spPr>
        <a:xfrm>
          <a:off x="4933856" y="636894"/>
          <a:ext cx="249401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933856" y="695244"/>
        <a:ext cx="174581" cy="175052"/>
      </dsp:txXfrm>
    </dsp:sp>
    <dsp:sp modelId="{E5468C76-C9D2-4769-84CF-482F6838BEC4}">
      <dsp:nvSpPr>
        <dsp:cNvPr id="0" name=""/>
        <dsp:cNvSpPr/>
      </dsp:nvSpPr>
      <dsp:spPr>
        <a:xfrm>
          <a:off x="5300899" y="362911"/>
          <a:ext cx="1362038" cy="8397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Contrast enhancement using AHE</a:t>
          </a:r>
          <a:endParaRPr lang="en-US" sz="1400" kern="1200" dirty="0"/>
        </a:p>
      </dsp:txBody>
      <dsp:txXfrm>
        <a:off x="5325494" y="387506"/>
        <a:ext cx="1312848" cy="790528"/>
      </dsp:txXfrm>
    </dsp:sp>
    <dsp:sp modelId="{2FBAA07B-6760-44CD-91A1-CE21E55B3D26}">
      <dsp:nvSpPr>
        <dsp:cNvPr id="0" name=""/>
        <dsp:cNvSpPr/>
      </dsp:nvSpPr>
      <dsp:spPr>
        <a:xfrm rot="5273095">
          <a:off x="5865113" y="1316274"/>
          <a:ext cx="283793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5917912" y="1320283"/>
        <a:ext cx="175052" cy="198655"/>
      </dsp:txXfrm>
    </dsp:sp>
    <dsp:sp modelId="{6FB56F8F-F7D0-47D0-9C47-A92F792C1D37}">
      <dsp:nvSpPr>
        <dsp:cNvPr id="0" name=""/>
        <dsp:cNvSpPr/>
      </dsp:nvSpPr>
      <dsp:spPr>
        <a:xfrm>
          <a:off x="5411224" y="1737724"/>
          <a:ext cx="1251713" cy="107732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 Morphological opening and image subtraction operations</a:t>
          </a:r>
          <a:endParaRPr lang="en-US" sz="1400" kern="1200" dirty="0"/>
        </a:p>
      </dsp:txBody>
      <dsp:txXfrm>
        <a:off x="5442778" y="1769278"/>
        <a:ext cx="1188605" cy="1014221"/>
      </dsp:txXfrm>
    </dsp:sp>
    <dsp:sp modelId="{8748B3A0-0DDC-4C3C-8CFA-3456DB5C2CF5}">
      <dsp:nvSpPr>
        <dsp:cNvPr id="0" name=""/>
        <dsp:cNvSpPr/>
      </dsp:nvSpPr>
      <dsp:spPr>
        <a:xfrm rot="10800000">
          <a:off x="5058298" y="2130512"/>
          <a:ext cx="249401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5133118" y="2188862"/>
        <a:ext cx="174581" cy="175052"/>
      </dsp:txXfrm>
    </dsp:sp>
    <dsp:sp modelId="{3710E034-AC7A-40A6-BE69-4AD7BB94C144}">
      <dsp:nvSpPr>
        <dsp:cNvPr id="0" name=""/>
        <dsp:cNvSpPr/>
      </dsp:nvSpPr>
      <dsp:spPr>
        <a:xfrm>
          <a:off x="3764480" y="1821734"/>
          <a:ext cx="1176175" cy="9093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6. Image </a:t>
          </a:r>
          <a:r>
            <a:rPr lang="en-US" sz="1400" kern="1200" dirty="0" err="1" smtClean="0"/>
            <a:t>binarization</a:t>
          </a:r>
          <a:endParaRPr lang="en-US" sz="1400" kern="1200" dirty="0"/>
        </a:p>
      </dsp:txBody>
      <dsp:txXfrm>
        <a:off x="3791113" y="1848367"/>
        <a:ext cx="1122909" cy="856042"/>
      </dsp:txXfrm>
    </dsp:sp>
    <dsp:sp modelId="{57E7B098-B548-461C-9199-7C8932150A7D}">
      <dsp:nvSpPr>
        <dsp:cNvPr id="0" name=""/>
        <dsp:cNvSpPr/>
      </dsp:nvSpPr>
      <dsp:spPr>
        <a:xfrm rot="10800000">
          <a:off x="3411553" y="2130512"/>
          <a:ext cx="249401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3486373" y="2188862"/>
        <a:ext cx="174581" cy="175052"/>
      </dsp:txXfrm>
    </dsp:sp>
    <dsp:sp modelId="{F557ECD7-788D-4962-BC04-38268A6B1B4E}">
      <dsp:nvSpPr>
        <dsp:cNvPr id="0" name=""/>
        <dsp:cNvSpPr/>
      </dsp:nvSpPr>
      <dsp:spPr>
        <a:xfrm>
          <a:off x="1991177" y="1878305"/>
          <a:ext cx="1302734" cy="79616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7. Edge detection by Sobel operator</a:t>
          </a:r>
          <a:endParaRPr lang="en-US" sz="1400" kern="1200" dirty="0"/>
        </a:p>
      </dsp:txBody>
      <dsp:txXfrm>
        <a:off x="2014496" y="1901624"/>
        <a:ext cx="1256096" cy="749529"/>
      </dsp:txXfrm>
    </dsp:sp>
    <dsp:sp modelId="{ADAB600D-6C97-4385-9A65-9B893D082916}">
      <dsp:nvSpPr>
        <dsp:cNvPr id="0" name=""/>
        <dsp:cNvSpPr/>
      </dsp:nvSpPr>
      <dsp:spPr>
        <a:xfrm rot="10800000">
          <a:off x="1638250" y="2130512"/>
          <a:ext cx="249401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1713070" y="2188862"/>
        <a:ext cx="174581" cy="175052"/>
      </dsp:txXfrm>
    </dsp:sp>
    <dsp:sp modelId="{12956601-4C8C-4209-BBF8-A39FB8103D38}">
      <dsp:nvSpPr>
        <dsp:cNvPr id="0" name=""/>
        <dsp:cNvSpPr/>
      </dsp:nvSpPr>
      <dsp:spPr>
        <a:xfrm>
          <a:off x="3470" y="1752219"/>
          <a:ext cx="1517137" cy="104834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8. Candidate plate area detection by Morphological opening and closing operation</a:t>
          </a:r>
          <a:endParaRPr lang="en-US" sz="1400" kern="1200" dirty="0"/>
        </a:p>
      </dsp:txBody>
      <dsp:txXfrm>
        <a:off x="34175" y="1782924"/>
        <a:ext cx="1455727" cy="986930"/>
      </dsp:txXfrm>
    </dsp:sp>
    <dsp:sp modelId="{251A0FD4-3019-48F1-984D-19A2CA50249F}">
      <dsp:nvSpPr>
        <dsp:cNvPr id="0" name=""/>
        <dsp:cNvSpPr/>
      </dsp:nvSpPr>
      <dsp:spPr>
        <a:xfrm rot="5613731">
          <a:off x="577355" y="2904072"/>
          <a:ext cx="273056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628901" y="2913500"/>
        <a:ext cx="175052" cy="191139"/>
      </dsp:txXfrm>
    </dsp:sp>
    <dsp:sp modelId="{F402DEF1-4B04-4A15-A259-DC8A1CA2565C}">
      <dsp:nvSpPr>
        <dsp:cNvPr id="0" name=""/>
        <dsp:cNvSpPr/>
      </dsp:nvSpPr>
      <dsp:spPr>
        <a:xfrm>
          <a:off x="3470" y="3314764"/>
          <a:ext cx="1327110" cy="97579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9. Actual number plate extraction</a:t>
          </a:r>
          <a:endParaRPr lang="en-US" sz="1400" kern="1200" dirty="0"/>
        </a:p>
      </dsp:txBody>
      <dsp:txXfrm>
        <a:off x="32050" y="3343344"/>
        <a:ext cx="1269950" cy="918632"/>
      </dsp:txXfrm>
    </dsp:sp>
    <dsp:sp modelId="{18C3F340-EE41-4906-AB57-FD671329A136}">
      <dsp:nvSpPr>
        <dsp:cNvPr id="0" name=""/>
        <dsp:cNvSpPr/>
      </dsp:nvSpPr>
      <dsp:spPr>
        <a:xfrm>
          <a:off x="1434105" y="3656784"/>
          <a:ext cx="249401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34105" y="3715134"/>
        <a:ext cx="174581" cy="175052"/>
      </dsp:txXfrm>
    </dsp:sp>
    <dsp:sp modelId="{D25B477D-03BA-48C9-B397-0247DD283BBB}">
      <dsp:nvSpPr>
        <dsp:cNvPr id="0" name=""/>
        <dsp:cNvSpPr/>
      </dsp:nvSpPr>
      <dsp:spPr>
        <a:xfrm>
          <a:off x="1801149" y="3285623"/>
          <a:ext cx="1594946" cy="103407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10. Enhancement of extracted plate using Morphological operation</a:t>
          </a:r>
          <a:endParaRPr lang="en-US" sz="1400" kern="1200" dirty="0"/>
        </a:p>
      </dsp:txBody>
      <dsp:txXfrm>
        <a:off x="1831436" y="3315910"/>
        <a:ext cx="1534372" cy="973501"/>
      </dsp:txXfrm>
    </dsp:sp>
    <dsp:sp modelId="{677183A1-9FB8-4B06-AF41-9D139CB0338B}">
      <dsp:nvSpPr>
        <dsp:cNvPr id="0" name=""/>
        <dsp:cNvSpPr/>
      </dsp:nvSpPr>
      <dsp:spPr>
        <a:xfrm>
          <a:off x="3499620" y="3656784"/>
          <a:ext cx="249401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499620" y="3715134"/>
        <a:ext cx="174581" cy="175052"/>
      </dsp:txXfrm>
    </dsp:sp>
    <dsp:sp modelId="{DD79CE97-6027-43D8-A211-5F3594B52983}">
      <dsp:nvSpPr>
        <dsp:cNvPr id="0" name=""/>
        <dsp:cNvSpPr/>
      </dsp:nvSpPr>
      <dsp:spPr>
        <a:xfrm>
          <a:off x="3866664" y="3341607"/>
          <a:ext cx="1260124" cy="92210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11. Character segmentation</a:t>
          </a:r>
          <a:endParaRPr lang="en-US" sz="1400" kern="1200" dirty="0"/>
        </a:p>
      </dsp:txBody>
      <dsp:txXfrm>
        <a:off x="3893672" y="3368615"/>
        <a:ext cx="1206108" cy="868089"/>
      </dsp:txXfrm>
    </dsp:sp>
    <dsp:sp modelId="{6DD2B6FE-6DEC-448B-97B1-7A495AF974ED}">
      <dsp:nvSpPr>
        <dsp:cNvPr id="0" name=""/>
        <dsp:cNvSpPr/>
      </dsp:nvSpPr>
      <dsp:spPr>
        <a:xfrm>
          <a:off x="5230314" y="3656784"/>
          <a:ext cx="249401" cy="29175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5230314" y="3715134"/>
        <a:ext cx="174581" cy="175052"/>
      </dsp:txXfrm>
    </dsp:sp>
    <dsp:sp modelId="{7F8DD774-277E-4019-9F2B-ED958461FC44}">
      <dsp:nvSpPr>
        <dsp:cNvPr id="0" name=""/>
        <dsp:cNvSpPr/>
      </dsp:nvSpPr>
      <dsp:spPr>
        <a:xfrm>
          <a:off x="5597358" y="3335198"/>
          <a:ext cx="1176422" cy="9349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12. Character recognition</a:t>
          </a:r>
          <a:endParaRPr lang="en-US" sz="1400" kern="1200" dirty="0"/>
        </a:p>
      </dsp:txBody>
      <dsp:txXfrm>
        <a:off x="5624741" y="3362581"/>
        <a:ext cx="1121656" cy="88015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0" y="128972"/>
          <a:ext cx="4061346" cy="24368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1. Input Vehicle image</a:t>
          </a:r>
          <a:endParaRPr lang="en-US" sz="2400" kern="1200" dirty="0"/>
        </a:p>
      </dsp:txBody>
      <dsp:txXfrm>
        <a:off x="71372" y="200344"/>
        <a:ext cx="3918602" cy="229406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1398339" y="1222"/>
          <a:ext cx="2410228" cy="144613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1. Input Vehicle image</a:t>
          </a:r>
          <a:endParaRPr lang="en-US" sz="2000" kern="1200" dirty="0"/>
        </a:p>
      </dsp:txBody>
      <dsp:txXfrm>
        <a:off x="1440695" y="43578"/>
        <a:ext cx="2325516" cy="1361425"/>
      </dsp:txXfrm>
    </dsp:sp>
    <dsp:sp modelId="{0094DA21-938E-4584-B9FB-03C0193C9E14}">
      <dsp:nvSpPr>
        <dsp:cNvPr id="0" name=""/>
        <dsp:cNvSpPr/>
      </dsp:nvSpPr>
      <dsp:spPr>
        <a:xfrm rot="5400000">
          <a:off x="2347969" y="1616075"/>
          <a:ext cx="510968" cy="59773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2424132" y="1659459"/>
        <a:ext cx="358642" cy="357678"/>
      </dsp:txXfrm>
    </dsp:sp>
    <dsp:sp modelId="{E3D90FE5-99F3-4010-AF78-A8E3056DFCEC}">
      <dsp:nvSpPr>
        <dsp:cNvPr id="0" name=""/>
        <dsp:cNvSpPr/>
      </dsp:nvSpPr>
      <dsp:spPr>
        <a:xfrm>
          <a:off x="1398339" y="2411451"/>
          <a:ext cx="2410228" cy="144613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2. RGB to Grayscale conversion</a:t>
          </a:r>
          <a:endParaRPr lang="en-US" sz="2000" kern="1200" dirty="0"/>
        </a:p>
      </dsp:txBody>
      <dsp:txXfrm>
        <a:off x="1440695" y="2453807"/>
        <a:ext cx="2325516" cy="13614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10303" y="470"/>
          <a:ext cx="2189390" cy="13136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 Input Vehicle image</a:t>
          </a:r>
          <a:endParaRPr lang="en-US" sz="1800" kern="1200" dirty="0"/>
        </a:p>
      </dsp:txBody>
      <dsp:txXfrm>
        <a:off x="48778" y="38945"/>
        <a:ext cx="2112440" cy="1236684"/>
      </dsp:txXfrm>
    </dsp:sp>
    <dsp:sp modelId="{0094DA21-938E-4584-B9FB-03C0193C9E14}">
      <dsp:nvSpPr>
        <dsp:cNvPr id="0" name=""/>
        <dsp:cNvSpPr/>
      </dsp:nvSpPr>
      <dsp:spPr>
        <a:xfrm>
          <a:off x="2392360" y="385803"/>
          <a:ext cx="464150" cy="54296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392360" y="494397"/>
        <a:ext cx="324905" cy="325780"/>
      </dsp:txXfrm>
    </dsp:sp>
    <dsp:sp modelId="{E3D90FE5-99F3-4010-AF78-A8E3056DFCEC}">
      <dsp:nvSpPr>
        <dsp:cNvPr id="0" name=""/>
        <dsp:cNvSpPr/>
      </dsp:nvSpPr>
      <dsp:spPr>
        <a:xfrm>
          <a:off x="3075450" y="470"/>
          <a:ext cx="2189390" cy="13136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2. RGB to Grayscale conversion</a:t>
          </a:r>
          <a:endParaRPr lang="en-US" sz="1800" kern="1200" dirty="0"/>
        </a:p>
      </dsp:txBody>
      <dsp:txXfrm>
        <a:off x="3113925" y="38945"/>
        <a:ext cx="2112440" cy="1236684"/>
      </dsp:txXfrm>
    </dsp:sp>
    <dsp:sp modelId="{30AB5BA6-8526-4667-8441-72D672C64182}">
      <dsp:nvSpPr>
        <dsp:cNvPr id="0" name=""/>
        <dsp:cNvSpPr/>
      </dsp:nvSpPr>
      <dsp:spPr>
        <a:xfrm rot="5400000">
          <a:off x="3938070" y="1467362"/>
          <a:ext cx="464150" cy="54296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4007256" y="1506771"/>
        <a:ext cx="325780" cy="324905"/>
      </dsp:txXfrm>
    </dsp:sp>
    <dsp:sp modelId="{08934BC7-A722-4B50-AECA-C0C02ABBB34D}">
      <dsp:nvSpPr>
        <dsp:cNvPr id="0" name=""/>
        <dsp:cNvSpPr/>
      </dsp:nvSpPr>
      <dsp:spPr>
        <a:xfrm>
          <a:off x="3075450" y="2189861"/>
          <a:ext cx="2189390" cy="13136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3. Noise removal</a:t>
          </a:r>
          <a:endParaRPr lang="en-US" sz="1800" kern="1200" dirty="0"/>
        </a:p>
      </dsp:txBody>
      <dsp:txXfrm>
        <a:off x="3113925" y="2228336"/>
        <a:ext cx="2112440" cy="123668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239308" y="2151"/>
          <a:ext cx="2186209" cy="13117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 Input Vehicle image</a:t>
          </a:r>
          <a:endParaRPr lang="en-US" sz="1800" kern="1200" dirty="0"/>
        </a:p>
      </dsp:txBody>
      <dsp:txXfrm>
        <a:off x="277727" y="40570"/>
        <a:ext cx="2109371" cy="1234887"/>
      </dsp:txXfrm>
    </dsp:sp>
    <dsp:sp modelId="{0094DA21-938E-4584-B9FB-03C0193C9E14}">
      <dsp:nvSpPr>
        <dsp:cNvPr id="0" name=""/>
        <dsp:cNvSpPr/>
      </dsp:nvSpPr>
      <dsp:spPr>
        <a:xfrm>
          <a:off x="2617905" y="386924"/>
          <a:ext cx="463476" cy="5421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617905" y="495360"/>
        <a:ext cx="324433" cy="325308"/>
      </dsp:txXfrm>
    </dsp:sp>
    <dsp:sp modelId="{E3D90FE5-99F3-4010-AF78-A8E3056DFCEC}">
      <dsp:nvSpPr>
        <dsp:cNvPr id="0" name=""/>
        <dsp:cNvSpPr/>
      </dsp:nvSpPr>
      <dsp:spPr>
        <a:xfrm>
          <a:off x="3300002" y="2151"/>
          <a:ext cx="2186209" cy="13117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2. RGB to Grayscale conversion</a:t>
          </a:r>
          <a:endParaRPr lang="en-US" sz="1800" kern="1200" dirty="0"/>
        </a:p>
      </dsp:txBody>
      <dsp:txXfrm>
        <a:off x="3338421" y="40570"/>
        <a:ext cx="2109371" cy="1234887"/>
      </dsp:txXfrm>
    </dsp:sp>
    <dsp:sp modelId="{30AB5BA6-8526-4667-8441-72D672C64182}">
      <dsp:nvSpPr>
        <dsp:cNvPr id="0" name=""/>
        <dsp:cNvSpPr/>
      </dsp:nvSpPr>
      <dsp:spPr>
        <a:xfrm rot="5400000">
          <a:off x="4161369" y="1466911"/>
          <a:ext cx="463476" cy="5421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4230454" y="1506263"/>
        <a:ext cx="325308" cy="324433"/>
      </dsp:txXfrm>
    </dsp:sp>
    <dsp:sp modelId="{08934BC7-A722-4B50-AECA-C0C02ABBB34D}">
      <dsp:nvSpPr>
        <dsp:cNvPr id="0" name=""/>
        <dsp:cNvSpPr/>
      </dsp:nvSpPr>
      <dsp:spPr>
        <a:xfrm>
          <a:off x="3300002" y="2188360"/>
          <a:ext cx="2186209" cy="13117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3. Noise removal</a:t>
          </a:r>
          <a:endParaRPr lang="en-US" sz="1800" kern="1200" dirty="0"/>
        </a:p>
      </dsp:txBody>
      <dsp:txXfrm>
        <a:off x="3338421" y="2226779"/>
        <a:ext cx="2109371" cy="1234887"/>
      </dsp:txXfrm>
    </dsp:sp>
    <dsp:sp modelId="{A174F1E5-F472-425C-8D42-059E6261DD50}">
      <dsp:nvSpPr>
        <dsp:cNvPr id="0" name=""/>
        <dsp:cNvSpPr/>
      </dsp:nvSpPr>
      <dsp:spPr>
        <a:xfrm rot="10800000">
          <a:off x="2644139" y="2573133"/>
          <a:ext cx="463476" cy="5421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2783182" y="2681569"/>
        <a:ext cx="324433" cy="325308"/>
      </dsp:txXfrm>
    </dsp:sp>
    <dsp:sp modelId="{E5468C76-C9D2-4769-84CF-482F6838BEC4}">
      <dsp:nvSpPr>
        <dsp:cNvPr id="0" name=""/>
        <dsp:cNvSpPr/>
      </dsp:nvSpPr>
      <dsp:spPr>
        <a:xfrm>
          <a:off x="239308" y="2188360"/>
          <a:ext cx="2186209" cy="13117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4. Edge detection by Sobel operator</a:t>
          </a:r>
          <a:endParaRPr lang="en-US" sz="1800" kern="1200" dirty="0"/>
        </a:p>
      </dsp:txBody>
      <dsp:txXfrm>
        <a:off x="277727" y="2226779"/>
        <a:ext cx="2109371" cy="12348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685517" y="1300"/>
          <a:ext cx="2341891" cy="1405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 Input Vehicle image</a:t>
          </a:r>
          <a:endParaRPr lang="en-US" sz="1800" kern="1200" dirty="0"/>
        </a:p>
      </dsp:txBody>
      <dsp:txXfrm>
        <a:off x="726672" y="42455"/>
        <a:ext cx="2259581" cy="1322825"/>
      </dsp:txXfrm>
    </dsp:sp>
    <dsp:sp modelId="{0094DA21-938E-4584-B9FB-03C0193C9E14}">
      <dsp:nvSpPr>
        <dsp:cNvPr id="0" name=""/>
        <dsp:cNvSpPr/>
      </dsp:nvSpPr>
      <dsp:spPr>
        <a:xfrm>
          <a:off x="3233495" y="413473"/>
          <a:ext cx="496481" cy="5807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233495" y="529631"/>
        <a:ext cx="347537" cy="348473"/>
      </dsp:txXfrm>
    </dsp:sp>
    <dsp:sp modelId="{E3D90FE5-99F3-4010-AF78-A8E3056DFCEC}">
      <dsp:nvSpPr>
        <dsp:cNvPr id="0" name=""/>
        <dsp:cNvSpPr/>
      </dsp:nvSpPr>
      <dsp:spPr>
        <a:xfrm>
          <a:off x="3964166" y="1300"/>
          <a:ext cx="2341891" cy="1405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2. RGB to Grayscale conversion</a:t>
          </a:r>
          <a:endParaRPr lang="en-US" sz="1800" kern="1200" dirty="0"/>
        </a:p>
      </dsp:txBody>
      <dsp:txXfrm>
        <a:off x="4005321" y="42455"/>
        <a:ext cx="2259581" cy="1322825"/>
      </dsp:txXfrm>
    </dsp:sp>
    <dsp:sp modelId="{30AB5BA6-8526-4667-8441-72D672C64182}">
      <dsp:nvSpPr>
        <dsp:cNvPr id="0" name=""/>
        <dsp:cNvSpPr/>
      </dsp:nvSpPr>
      <dsp:spPr>
        <a:xfrm>
          <a:off x="6512144" y="413473"/>
          <a:ext cx="496481" cy="5807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6512144" y="529631"/>
        <a:ext cx="347537" cy="348473"/>
      </dsp:txXfrm>
    </dsp:sp>
    <dsp:sp modelId="{08934BC7-A722-4B50-AECA-C0C02ABBB34D}">
      <dsp:nvSpPr>
        <dsp:cNvPr id="0" name=""/>
        <dsp:cNvSpPr/>
      </dsp:nvSpPr>
      <dsp:spPr>
        <a:xfrm>
          <a:off x="7242814" y="1300"/>
          <a:ext cx="2341891" cy="1405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3. Noise removal</a:t>
          </a:r>
          <a:endParaRPr lang="en-US" sz="1800" kern="1200" dirty="0"/>
        </a:p>
      </dsp:txBody>
      <dsp:txXfrm>
        <a:off x="7283969" y="42455"/>
        <a:ext cx="2259581" cy="1322825"/>
      </dsp:txXfrm>
    </dsp:sp>
    <dsp:sp modelId="{A174F1E5-F472-425C-8D42-059E6261DD50}">
      <dsp:nvSpPr>
        <dsp:cNvPr id="0" name=""/>
        <dsp:cNvSpPr/>
      </dsp:nvSpPr>
      <dsp:spPr>
        <a:xfrm rot="5400000">
          <a:off x="8165520" y="1570368"/>
          <a:ext cx="496481" cy="5807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8239524" y="1612522"/>
        <a:ext cx="348473" cy="347537"/>
      </dsp:txXfrm>
    </dsp:sp>
    <dsp:sp modelId="{E5468C76-C9D2-4769-84CF-482F6838BEC4}">
      <dsp:nvSpPr>
        <dsp:cNvPr id="0" name=""/>
        <dsp:cNvSpPr/>
      </dsp:nvSpPr>
      <dsp:spPr>
        <a:xfrm>
          <a:off x="7242814" y="2343192"/>
          <a:ext cx="2341891" cy="1405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4. Edge detection by Sobel operator</a:t>
          </a:r>
          <a:endParaRPr lang="en-US" sz="1800" kern="1200" dirty="0"/>
        </a:p>
      </dsp:txBody>
      <dsp:txXfrm>
        <a:off x="7283969" y="2384347"/>
        <a:ext cx="2259581" cy="1322825"/>
      </dsp:txXfrm>
    </dsp:sp>
    <dsp:sp modelId="{2FBAA07B-6760-44CD-91A1-CE21E55B3D26}">
      <dsp:nvSpPr>
        <dsp:cNvPr id="0" name=""/>
        <dsp:cNvSpPr/>
      </dsp:nvSpPr>
      <dsp:spPr>
        <a:xfrm rot="10800000">
          <a:off x="6540247" y="2755365"/>
          <a:ext cx="496481" cy="58078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6689191" y="2871523"/>
        <a:ext cx="347537" cy="348473"/>
      </dsp:txXfrm>
    </dsp:sp>
    <dsp:sp modelId="{14ECB826-EA08-4D4A-A416-AE077AE9D750}">
      <dsp:nvSpPr>
        <dsp:cNvPr id="0" name=""/>
        <dsp:cNvSpPr/>
      </dsp:nvSpPr>
      <dsp:spPr>
        <a:xfrm>
          <a:off x="3964166" y="2343192"/>
          <a:ext cx="2341891" cy="14051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5. Candidate plate area detection by Morphological opening and closing operation</a:t>
          </a:r>
          <a:endParaRPr lang="en-US" sz="1800" kern="1200" dirty="0"/>
        </a:p>
      </dsp:txBody>
      <dsp:txXfrm>
        <a:off x="4005321" y="2384347"/>
        <a:ext cx="2259581" cy="132282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23869" y="478127"/>
          <a:ext cx="1744835" cy="1046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Input Vehicle image</a:t>
          </a:r>
          <a:endParaRPr lang="en-US" sz="1600" kern="1200" dirty="0"/>
        </a:p>
      </dsp:txBody>
      <dsp:txXfrm>
        <a:off x="54532" y="508790"/>
        <a:ext cx="1683509" cy="985575"/>
      </dsp:txXfrm>
    </dsp:sp>
    <dsp:sp modelId="{0094DA21-938E-4584-B9FB-03C0193C9E14}">
      <dsp:nvSpPr>
        <dsp:cNvPr id="0" name=""/>
        <dsp:cNvSpPr/>
      </dsp:nvSpPr>
      <dsp:spPr>
        <a:xfrm>
          <a:off x="1922251" y="785218"/>
          <a:ext cx="369905" cy="43271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922251" y="871762"/>
        <a:ext cx="258934" cy="259631"/>
      </dsp:txXfrm>
    </dsp:sp>
    <dsp:sp modelId="{E3D90FE5-99F3-4010-AF78-A8E3056DFCEC}">
      <dsp:nvSpPr>
        <dsp:cNvPr id="0" name=""/>
        <dsp:cNvSpPr/>
      </dsp:nvSpPr>
      <dsp:spPr>
        <a:xfrm>
          <a:off x="2466639" y="478127"/>
          <a:ext cx="1744835" cy="1046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RGB to Grayscale conversion</a:t>
          </a:r>
          <a:endParaRPr lang="en-US" sz="1600" kern="1200" dirty="0"/>
        </a:p>
      </dsp:txBody>
      <dsp:txXfrm>
        <a:off x="2497302" y="508790"/>
        <a:ext cx="1683509" cy="985575"/>
      </dsp:txXfrm>
    </dsp:sp>
    <dsp:sp modelId="{30AB5BA6-8526-4667-8441-72D672C64182}">
      <dsp:nvSpPr>
        <dsp:cNvPr id="0" name=""/>
        <dsp:cNvSpPr/>
      </dsp:nvSpPr>
      <dsp:spPr>
        <a:xfrm>
          <a:off x="4365021" y="785218"/>
          <a:ext cx="369905" cy="43271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365021" y="871762"/>
        <a:ext cx="258934" cy="259631"/>
      </dsp:txXfrm>
    </dsp:sp>
    <dsp:sp modelId="{08934BC7-A722-4B50-AECA-C0C02ABBB34D}">
      <dsp:nvSpPr>
        <dsp:cNvPr id="0" name=""/>
        <dsp:cNvSpPr/>
      </dsp:nvSpPr>
      <dsp:spPr>
        <a:xfrm>
          <a:off x="4909410" y="478127"/>
          <a:ext cx="1744835" cy="1046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Noise removal</a:t>
          </a:r>
          <a:endParaRPr lang="en-US" sz="1600" kern="1200" dirty="0"/>
        </a:p>
      </dsp:txBody>
      <dsp:txXfrm>
        <a:off x="4940073" y="508790"/>
        <a:ext cx="1683509" cy="985575"/>
      </dsp:txXfrm>
    </dsp:sp>
    <dsp:sp modelId="{A174F1E5-F472-425C-8D42-059E6261DD50}">
      <dsp:nvSpPr>
        <dsp:cNvPr id="0" name=""/>
        <dsp:cNvSpPr/>
      </dsp:nvSpPr>
      <dsp:spPr>
        <a:xfrm rot="5400000">
          <a:off x="5585809" y="1667421"/>
          <a:ext cx="392038" cy="43271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5652013" y="1687762"/>
        <a:ext cx="259631" cy="274427"/>
      </dsp:txXfrm>
    </dsp:sp>
    <dsp:sp modelId="{E5468C76-C9D2-4769-84CF-482F6838BEC4}">
      <dsp:nvSpPr>
        <dsp:cNvPr id="0" name=""/>
        <dsp:cNvSpPr/>
      </dsp:nvSpPr>
      <dsp:spPr>
        <a:xfrm>
          <a:off x="4909410" y="2264724"/>
          <a:ext cx="1744835" cy="1046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Edge detection by Sobel operator</a:t>
          </a:r>
          <a:endParaRPr lang="en-US" sz="1600" kern="1200" dirty="0"/>
        </a:p>
      </dsp:txBody>
      <dsp:txXfrm>
        <a:off x="4940073" y="2295387"/>
        <a:ext cx="1683509" cy="985575"/>
      </dsp:txXfrm>
    </dsp:sp>
    <dsp:sp modelId="{2FBAA07B-6760-44CD-91A1-CE21E55B3D26}">
      <dsp:nvSpPr>
        <dsp:cNvPr id="0" name=""/>
        <dsp:cNvSpPr/>
      </dsp:nvSpPr>
      <dsp:spPr>
        <a:xfrm rot="10800000">
          <a:off x="4385959" y="2571815"/>
          <a:ext cx="369905" cy="43271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4496930" y="2658359"/>
        <a:ext cx="258934" cy="259631"/>
      </dsp:txXfrm>
    </dsp:sp>
    <dsp:sp modelId="{14ECB826-EA08-4D4A-A416-AE077AE9D750}">
      <dsp:nvSpPr>
        <dsp:cNvPr id="0" name=""/>
        <dsp:cNvSpPr/>
      </dsp:nvSpPr>
      <dsp:spPr>
        <a:xfrm>
          <a:off x="2442945" y="2222963"/>
          <a:ext cx="1768530" cy="11304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5. Candidate plate area detection by Morphological opening and closing operation</a:t>
          </a:r>
          <a:endParaRPr lang="en-US" sz="1600" kern="1200" dirty="0"/>
        </a:p>
      </dsp:txBody>
      <dsp:txXfrm>
        <a:off x="2476054" y="2256072"/>
        <a:ext cx="1702312" cy="1064205"/>
      </dsp:txXfrm>
    </dsp:sp>
    <dsp:sp modelId="{10344592-B831-4C7C-B0D7-F160EBAF0A91}">
      <dsp:nvSpPr>
        <dsp:cNvPr id="0" name=""/>
        <dsp:cNvSpPr/>
      </dsp:nvSpPr>
      <dsp:spPr>
        <a:xfrm rot="10800000">
          <a:off x="1919494" y="2571815"/>
          <a:ext cx="369905" cy="43271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2030465" y="2658359"/>
        <a:ext cx="258934" cy="259631"/>
      </dsp:txXfrm>
    </dsp:sp>
    <dsp:sp modelId="{B37FAFB3-2C19-4302-B5A2-2A2E46297A73}">
      <dsp:nvSpPr>
        <dsp:cNvPr id="0" name=""/>
        <dsp:cNvSpPr/>
      </dsp:nvSpPr>
      <dsp:spPr>
        <a:xfrm>
          <a:off x="174" y="2264724"/>
          <a:ext cx="1744835" cy="104690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6. Actual number plate extraction</a:t>
          </a:r>
          <a:endParaRPr lang="en-US" sz="1600" kern="1200" dirty="0"/>
        </a:p>
      </dsp:txBody>
      <dsp:txXfrm>
        <a:off x="30837" y="2295387"/>
        <a:ext cx="1683509" cy="98557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874914" y="17272"/>
          <a:ext cx="1662772" cy="89977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Input Vehicle image</a:t>
          </a:r>
          <a:endParaRPr lang="en-US" sz="1600" kern="1200" dirty="0"/>
        </a:p>
      </dsp:txBody>
      <dsp:txXfrm>
        <a:off x="901268" y="43626"/>
        <a:ext cx="1610064" cy="847068"/>
      </dsp:txXfrm>
    </dsp:sp>
    <dsp:sp modelId="{0094DA21-938E-4584-B9FB-03C0193C9E14}">
      <dsp:nvSpPr>
        <dsp:cNvPr id="0" name=""/>
        <dsp:cNvSpPr/>
      </dsp:nvSpPr>
      <dsp:spPr>
        <a:xfrm rot="21574186">
          <a:off x="2663714" y="272877"/>
          <a:ext cx="303631" cy="37190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663715" y="347600"/>
        <a:ext cx="212542" cy="223145"/>
      </dsp:txXfrm>
    </dsp:sp>
    <dsp:sp modelId="{E3D90FE5-99F3-4010-AF78-A8E3056DFCEC}">
      <dsp:nvSpPr>
        <dsp:cNvPr id="0" name=""/>
        <dsp:cNvSpPr/>
      </dsp:nvSpPr>
      <dsp:spPr>
        <a:xfrm>
          <a:off x="3110559" y="572"/>
          <a:ext cx="1639363" cy="89977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RGB to Grayscale conversion</a:t>
          </a:r>
          <a:endParaRPr lang="en-US" sz="1600" kern="1200" dirty="0"/>
        </a:p>
      </dsp:txBody>
      <dsp:txXfrm>
        <a:off x="3136913" y="26926"/>
        <a:ext cx="1586655" cy="847068"/>
      </dsp:txXfrm>
    </dsp:sp>
    <dsp:sp modelId="{30AB5BA6-8526-4667-8441-72D672C64182}">
      <dsp:nvSpPr>
        <dsp:cNvPr id="0" name=""/>
        <dsp:cNvSpPr/>
      </dsp:nvSpPr>
      <dsp:spPr>
        <a:xfrm>
          <a:off x="4881890" y="264507"/>
          <a:ext cx="317921" cy="37190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881890" y="338888"/>
        <a:ext cx="222545" cy="223145"/>
      </dsp:txXfrm>
    </dsp:sp>
    <dsp:sp modelId="{08934BC7-A722-4B50-AECA-C0C02ABBB34D}">
      <dsp:nvSpPr>
        <dsp:cNvPr id="0" name=""/>
        <dsp:cNvSpPr/>
      </dsp:nvSpPr>
      <dsp:spPr>
        <a:xfrm>
          <a:off x="5349773" y="572"/>
          <a:ext cx="1499627" cy="89977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Noise removal</a:t>
          </a:r>
          <a:endParaRPr lang="en-US" sz="1600" kern="1200" dirty="0"/>
        </a:p>
      </dsp:txBody>
      <dsp:txXfrm>
        <a:off x="5376127" y="26926"/>
        <a:ext cx="1446919" cy="847068"/>
      </dsp:txXfrm>
    </dsp:sp>
    <dsp:sp modelId="{A174F1E5-F472-425C-8D42-059E6261DD50}">
      <dsp:nvSpPr>
        <dsp:cNvPr id="0" name=""/>
        <dsp:cNvSpPr/>
      </dsp:nvSpPr>
      <dsp:spPr>
        <a:xfrm rot="5400000">
          <a:off x="5896137" y="1086747"/>
          <a:ext cx="406900" cy="37190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5988014" y="1069251"/>
        <a:ext cx="223145" cy="295328"/>
      </dsp:txXfrm>
    </dsp:sp>
    <dsp:sp modelId="{E5468C76-C9D2-4769-84CF-482F6838BEC4}">
      <dsp:nvSpPr>
        <dsp:cNvPr id="0" name=""/>
        <dsp:cNvSpPr/>
      </dsp:nvSpPr>
      <dsp:spPr>
        <a:xfrm>
          <a:off x="5349773" y="1668085"/>
          <a:ext cx="1499627" cy="89977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Edge detection by Sobel operator</a:t>
          </a:r>
          <a:endParaRPr lang="en-US" sz="1600" kern="1200" dirty="0"/>
        </a:p>
      </dsp:txBody>
      <dsp:txXfrm>
        <a:off x="5376127" y="1694439"/>
        <a:ext cx="1446919" cy="847068"/>
      </dsp:txXfrm>
    </dsp:sp>
    <dsp:sp modelId="{2FBAA07B-6760-44CD-91A1-CE21E55B3D26}">
      <dsp:nvSpPr>
        <dsp:cNvPr id="0" name=""/>
        <dsp:cNvSpPr/>
      </dsp:nvSpPr>
      <dsp:spPr>
        <a:xfrm rot="10800000">
          <a:off x="4899885" y="1932020"/>
          <a:ext cx="317921" cy="37190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4995261" y="2006401"/>
        <a:ext cx="222545" cy="223145"/>
      </dsp:txXfrm>
    </dsp:sp>
    <dsp:sp modelId="{14ECB826-EA08-4D4A-A416-AE077AE9D750}">
      <dsp:nvSpPr>
        <dsp:cNvPr id="0" name=""/>
        <dsp:cNvSpPr/>
      </dsp:nvSpPr>
      <dsp:spPr>
        <a:xfrm>
          <a:off x="3014373" y="1500200"/>
          <a:ext cx="1735549" cy="123554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5. Candidate plate area detection by Morphological opening and closing operation</a:t>
          </a:r>
          <a:endParaRPr lang="en-US" sz="1600" kern="1200" dirty="0"/>
        </a:p>
      </dsp:txBody>
      <dsp:txXfrm>
        <a:off x="3050561" y="1536388"/>
        <a:ext cx="1663173" cy="1163170"/>
      </dsp:txXfrm>
    </dsp:sp>
    <dsp:sp modelId="{10344592-B831-4C7C-B0D7-F160EBAF0A91}">
      <dsp:nvSpPr>
        <dsp:cNvPr id="0" name=""/>
        <dsp:cNvSpPr/>
      </dsp:nvSpPr>
      <dsp:spPr>
        <a:xfrm rot="10800000">
          <a:off x="2564485" y="1932020"/>
          <a:ext cx="317921" cy="37190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2659861" y="2006401"/>
        <a:ext cx="222545" cy="223145"/>
      </dsp:txXfrm>
    </dsp:sp>
    <dsp:sp modelId="{B37FAFB3-2C19-4302-B5A2-2A2E46297A73}">
      <dsp:nvSpPr>
        <dsp:cNvPr id="0" name=""/>
        <dsp:cNvSpPr/>
      </dsp:nvSpPr>
      <dsp:spPr>
        <a:xfrm>
          <a:off x="914894" y="1668085"/>
          <a:ext cx="1499627" cy="89977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6. Actual number plate extraction</a:t>
          </a:r>
          <a:endParaRPr lang="en-US" sz="1600" kern="1200" dirty="0"/>
        </a:p>
      </dsp:txBody>
      <dsp:txXfrm>
        <a:off x="941248" y="1694439"/>
        <a:ext cx="1446919" cy="847068"/>
      </dsp:txXfrm>
    </dsp:sp>
    <dsp:sp modelId="{F8626D91-7B8E-4FD5-88F7-FEF4B9EBF72B}">
      <dsp:nvSpPr>
        <dsp:cNvPr id="0" name=""/>
        <dsp:cNvSpPr/>
      </dsp:nvSpPr>
      <dsp:spPr>
        <a:xfrm rot="5400000">
          <a:off x="1461258" y="2754260"/>
          <a:ext cx="406900" cy="37190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1553135" y="2736764"/>
        <a:ext cx="223145" cy="295328"/>
      </dsp:txXfrm>
    </dsp:sp>
    <dsp:sp modelId="{5ADF9B53-ECDE-4161-8368-C575DA7D3E30}">
      <dsp:nvSpPr>
        <dsp:cNvPr id="0" name=""/>
        <dsp:cNvSpPr/>
      </dsp:nvSpPr>
      <dsp:spPr>
        <a:xfrm>
          <a:off x="914894" y="3335598"/>
          <a:ext cx="1499627" cy="89977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7. Plate resizing</a:t>
          </a:r>
          <a:endParaRPr lang="en-US" sz="1600" kern="1200" dirty="0"/>
        </a:p>
      </dsp:txBody>
      <dsp:txXfrm>
        <a:off x="941248" y="3361952"/>
        <a:ext cx="1446919" cy="847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1398339" y="1222"/>
          <a:ext cx="2410228" cy="144613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1. Input Vehicle image</a:t>
          </a:r>
          <a:endParaRPr lang="en-US" sz="2000" kern="1200" dirty="0"/>
        </a:p>
      </dsp:txBody>
      <dsp:txXfrm>
        <a:off x="1440695" y="43578"/>
        <a:ext cx="2325516" cy="1361425"/>
      </dsp:txXfrm>
    </dsp:sp>
    <dsp:sp modelId="{0094DA21-938E-4584-B9FB-03C0193C9E14}">
      <dsp:nvSpPr>
        <dsp:cNvPr id="0" name=""/>
        <dsp:cNvSpPr/>
      </dsp:nvSpPr>
      <dsp:spPr>
        <a:xfrm rot="5400000">
          <a:off x="2347969" y="1616075"/>
          <a:ext cx="510968" cy="59773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 rot="-5400000">
        <a:off x="2424132" y="1659459"/>
        <a:ext cx="358642" cy="357678"/>
      </dsp:txXfrm>
    </dsp:sp>
    <dsp:sp modelId="{E3D90FE5-99F3-4010-AF78-A8E3056DFCEC}">
      <dsp:nvSpPr>
        <dsp:cNvPr id="0" name=""/>
        <dsp:cNvSpPr/>
      </dsp:nvSpPr>
      <dsp:spPr>
        <a:xfrm>
          <a:off x="1398339" y="2411451"/>
          <a:ext cx="2410228" cy="144613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2. RGB to Grayscale conversion</a:t>
          </a:r>
          <a:endParaRPr lang="en-US" sz="2000" kern="1200" dirty="0"/>
        </a:p>
      </dsp:txBody>
      <dsp:txXfrm>
        <a:off x="1440695" y="2453807"/>
        <a:ext cx="2325516" cy="136142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923359" y="17523"/>
          <a:ext cx="1635684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Input Vehicle image</a:t>
          </a:r>
          <a:endParaRPr lang="en-US" sz="1400" kern="1200" dirty="0"/>
        </a:p>
      </dsp:txBody>
      <dsp:txXfrm>
        <a:off x="949283" y="43447"/>
        <a:ext cx="1583836" cy="833270"/>
      </dsp:txXfrm>
    </dsp:sp>
    <dsp:sp modelId="{0094DA21-938E-4584-B9FB-03C0193C9E14}">
      <dsp:nvSpPr>
        <dsp:cNvPr id="0" name=""/>
        <dsp:cNvSpPr/>
      </dsp:nvSpPr>
      <dsp:spPr>
        <a:xfrm rot="21574186">
          <a:off x="2683018" y="268965"/>
          <a:ext cx="298684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683019" y="342471"/>
        <a:ext cx="209079" cy="219509"/>
      </dsp:txXfrm>
    </dsp:sp>
    <dsp:sp modelId="{E3D90FE5-99F3-4010-AF78-A8E3056DFCEC}">
      <dsp:nvSpPr>
        <dsp:cNvPr id="0" name=""/>
        <dsp:cNvSpPr/>
      </dsp:nvSpPr>
      <dsp:spPr>
        <a:xfrm>
          <a:off x="3122584" y="1096"/>
          <a:ext cx="1612656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RGB to Grayscale conversion</a:t>
          </a:r>
          <a:endParaRPr lang="en-US" sz="1400" kern="1200" dirty="0"/>
        </a:p>
      </dsp:txBody>
      <dsp:txXfrm>
        <a:off x="3148508" y="27020"/>
        <a:ext cx="1560808" cy="833270"/>
      </dsp:txXfrm>
    </dsp:sp>
    <dsp:sp modelId="{30AB5BA6-8526-4667-8441-72D672C64182}">
      <dsp:nvSpPr>
        <dsp:cNvPr id="0" name=""/>
        <dsp:cNvSpPr/>
      </dsp:nvSpPr>
      <dsp:spPr>
        <a:xfrm>
          <a:off x="4865058" y="260730"/>
          <a:ext cx="31274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865058" y="333900"/>
        <a:ext cx="218919" cy="219509"/>
      </dsp:txXfrm>
    </dsp:sp>
    <dsp:sp modelId="{08934BC7-A722-4B50-AECA-C0C02ABBB34D}">
      <dsp:nvSpPr>
        <dsp:cNvPr id="0" name=""/>
        <dsp:cNvSpPr/>
      </dsp:nvSpPr>
      <dsp:spPr>
        <a:xfrm>
          <a:off x="5325319" y="1096"/>
          <a:ext cx="1475197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Noise removal</a:t>
          </a:r>
          <a:endParaRPr lang="en-US" sz="1400" kern="1200" dirty="0"/>
        </a:p>
      </dsp:txBody>
      <dsp:txXfrm>
        <a:off x="5351243" y="27020"/>
        <a:ext cx="1423349" cy="833270"/>
      </dsp:txXfrm>
    </dsp:sp>
    <dsp:sp modelId="{A174F1E5-F472-425C-8D42-059E6261DD50}">
      <dsp:nvSpPr>
        <dsp:cNvPr id="0" name=""/>
        <dsp:cNvSpPr/>
      </dsp:nvSpPr>
      <dsp:spPr>
        <a:xfrm rot="5400000">
          <a:off x="5862783" y="1069576"/>
          <a:ext cx="40027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5953164" y="1052366"/>
        <a:ext cx="219509" cy="290516"/>
      </dsp:txXfrm>
    </dsp:sp>
    <dsp:sp modelId="{E5468C76-C9D2-4769-84CF-482F6838BEC4}">
      <dsp:nvSpPr>
        <dsp:cNvPr id="0" name=""/>
        <dsp:cNvSpPr/>
      </dsp:nvSpPr>
      <dsp:spPr>
        <a:xfrm>
          <a:off x="5325319" y="1641443"/>
          <a:ext cx="1475197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Edge detection by Sobel operator</a:t>
          </a:r>
          <a:endParaRPr lang="en-US" sz="1400" kern="1200" dirty="0"/>
        </a:p>
      </dsp:txBody>
      <dsp:txXfrm>
        <a:off x="5351243" y="1667367"/>
        <a:ext cx="1423349" cy="833270"/>
      </dsp:txXfrm>
    </dsp:sp>
    <dsp:sp modelId="{2FBAA07B-6760-44CD-91A1-CE21E55B3D26}">
      <dsp:nvSpPr>
        <dsp:cNvPr id="0" name=""/>
        <dsp:cNvSpPr/>
      </dsp:nvSpPr>
      <dsp:spPr>
        <a:xfrm rot="10800000">
          <a:off x="4882760" y="1901078"/>
          <a:ext cx="31274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976582" y="1974248"/>
        <a:ext cx="218919" cy="219509"/>
      </dsp:txXfrm>
    </dsp:sp>
    <dsp:sp modelId="{14ECB826-EA08-4D4A-A416-AE077AE9D750}">
      <dsp:nvSpPr>
        <dsp:cNvPr id="0" name=""/>
        <dsp:cNvSpPr/>
      </dsp:nvSpPr>
      <dsp:spPr>
        <a:xfrm>
          <a:off x="3027964" y="1476293"/>
          <a:ext cx="1707275" cy="12154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 Candidate plate area detection by Morphological opening and closing operation</a:t>
          </a:r>
          <a:endParaRPr lang="en-US" sz="1400" kern="1200" dirty="0"/>
        </a:p>
      </dsp:txBody>
      <dsp:txXfrm>
        <a:off x="3063562" y="1511891"/>
        <a:ext cx="1636079" cy="1144222"/>
      </dsp:txXfrm>
    </dsp:sp>
    <dsp:sp modelId="{10344592-B831-4C7C-B0D7-F160EBAF0A91}">
      <dsp:nvSpPr>
        <dsp:cNvPr id="0" name=""/>
        <dsp:cNvSpPr/>
      </dsp:nvSpPr>
      <dsp:spPr>
        <a:xfrm rot="10800000">
          <a:off x="2585405" y="1901078"/>
          <a:ext cx="31274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2679227" y="1974248"/>
        <a:ext cx="218919" cy="219509"/>
      </dsp:txXfrm>
    </dsp:sp>
    <dsp:sp modelId="{B37FAFB3-2C19-4302-B5A2-2A2E46297A73}">
      <dsp:nvSpPr>
        <dsp:cNvPr id="0" name=""/>
        <dsp:cNvSpPr/>
      </dsp:nvSpPr>
      <dsp:spPr>
        <a:xfrm>
          <a:off x="962687" y="1641443"/>
          <a:ext cx="1475197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6. Actual number plate extraction</a:t>
          </a:r>
          <a:endParaRPr lang="en-US" sz="1400" kern="1200" dirty="0"/>
        </a:p>
      </dsp:txBody>
      <dsp:txXfrm>
        <a:off x="988611" y="1667367"/>
        <a:ext cx="1423349" cy="833270"/>
      </dsp:txXfrm>
    </dsp:sp>
    <dsp:sp modelId="{F8626D91-7B8E-4FD5-88F7-FEF4B9EBF72B}">
      <dsp:nvSpPr>
        <dsp:cNvPr id="0" name=""/>
        <dsp:cNvSpPr/>
      </dsp:nvSpPr>
      <dsp:spPr>
        <a:xfrm rot="5400000">
          <a:off x="1491148" y="2726399"/>
          <a:ext cx="418275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590531" y="2700187"/>
        <a:ext cx="219509" cy="308520"/>
      </dsp:txXfrm>
    </dsp:sp>
    <dsp:sp modelId="{5ADF9B53-ECDE-4161-8368-C575DA7D3E30}">
      <dsp:nvSpPr>
        <dsp:cNvPr id="0" name=""/>
        <dsp:cNvSpPr/>
      </dsp:nvSpPr>
      <dsp:spPr>
        <a:xfrm>
          <a:off x="962687" y="3315762"/>
          <a:ext cx="1475197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7. Plate resizing</a:t>
          </a:r>
          <a:endParaRPr lang="en-US" sz="1400" kern="1200" dirty="0"/>
        </a:p>
      </dsp:txBody>
      <dsp:txXfrm>
        <a:off x="988611" y="3341686"/>
        <a:ext cx="1423349" cy="833270"/>
      </dsp:txXfrm>
    </dsp:sp>
    <dsp:sp modelId="{BE3AE811-BDEE-4F48-A1E4-BFAF669298E9}">
      <dsp:nvSpPr>
        <dsp:cNvPr id="0" name=""/>
        <dsp:cNvSpPr/>
      </dsp:nvSpPr>
      <dsp:spPr>
        <a:xfrm>
          <a:off x="2567703" y="3575397"/>
          <a:ext cx="31274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567703" y="3648567"/>
        <a:ext cx="218919" cy="219509"/>
      </dsp:txXfrm>
    </dsp:sp>
    <dsp:sp modelId="{3D849D04-D64A-4F57-89F3-87D3BDD5AA3B}">
      <dsp:nvSpPr>
        <dsp:cNvPr id="0" name=""/>
        <dsp:cNvSpPr/>
      </dsp:nvSpPr>
      <dsp:spPr>
        <a:xfrm>
          <a:off x="3027964" y="3281791"/>
          <a:ext cx="1697082" cy="953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8. Enhancement of extracted plate using Morphological operation</a:t>
          </a:r>
          <a:endParaRPr lang="en-US" sz="1400" kern="1200" dirty="0"/>
        </a:p>
      </dsp:txBody>
      <dsp:txXfrm>
        <a:off x="3055878" y="3309705"/>
        <a:ext cx="1641254" cy="89723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923359" y="17523"/>
          <a:ext cx="1635684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Input Vehicle image</a:t>
          </a:r>
          <a:endParaRPr lang="en-US" sz="1400" kern="1200" dirty="0"/>
        </a:p>
      </dsp:txBody>
      <dsp:txXfrm>
        <a:off x="949283" y="43447"/>
        <a:ext cx="1583836" cy="833270"/>
      </dsp:txXfrm>
    </dsp:sp>
    <dsp:sp modelId="{0094DA21-938E-4584-B9FB-03C0193C9E14}">
      <dsp:nvSpPr>
        <dsp:cNvPr id="0" name=""/>
        <dsp:cNvSpPr/>
      </dsp:nvSpPr>
      <dsp:spPr>
        <a:xfrm rot="21574186">
          <a:off x="2683018" y="268965"/>
          <a:ext cx="298684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683019" y="342471"/>
        <a:ext cx="209079" cy="219509"/>
      </dsp:txXfrm>
    </dsp:sp>
    <dsp:sp modelId="{E3D90FE5-99F3-4010-AF78-A8E3056DFCEC}">
      <dsp:nvSpPr>
        <dsp:cNvPr id="0" name=""/>
        <dsp:cNvSpPr/>
      </dsp:nvSpPr>
      <dsp:spPr>
        <a:xfrm>
          <a:off x="3122584" y="1096"/>
          <a:ext cx="1612656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RGB to Grayscale conversion</a:t>
          </a:r>
          <a:endParaRPr lang="en-US" sz="1400" kern="1200" dirty="0"/>
        </a:p>
      </dsp:txBody>
      <dsp:txXfrm>
        <a:off x="3148508" y="27020"/>
        <a:ext cx="1560808" cy="833270"/>
      </dsp:txXfrm>
    </dsp:sp>
    <dsp:sp modelId="{30AB5BA6-8526-4667-8441-72D672C64182}">
      <dsp:nvSpPr>
        <dsp:cNvPr id="0" name=""/>
        <dsp:cNvSpPr/>
      </dsp:nvSpPr>
      <dsp:spPr>
        <a:xfrm>
          <a:off x="4865058" y="260730"/>
          <a:ext cx="31274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865058" y="333900"/>
        <a:ext cx="218919" cy="219509"/>
      </dsp:txXfrm>
    </dsp:sp>
    <dsp:sp modelId="{08934BC7-A722-4B50-AECA-C0C02ABBB34D}">
      <dsp:nvSpPr>
        <dsp:cNvPr id="0" name=""/>
        <dsp:cNvSpPr/>
      </dsp:nvSpPr>
      <dsp:spPr>
        <a:xfrm>
          <a:off x="5325319" y="1096"/>
          <a:ext cx="1475197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Noise removal</a:t>
          </a:r>
          <a:endParaRPr lang="en-US" sz="1400" kern="1200" dirty="0"/>
        </a:p>
      </dsp:txBody>
      <dsp:txXfrm>
        <a:off x="5351243" y="27020"/>
        <a:ext cx="1423349" cy="833270"/>
      </dsp:txXfrm>
    </dsp:sp>
    <dsp:sp modelId="{A174F1E5-F472-425C-8D42-059E6261DD50}">
      <dsp:nvSpPr>
        <dsp:cNvPr id="0" name=""/>
        <dsp:cNvSpPr/>
      </dsp:nvSpPr>
      <dsp:spPr>
        <a:xfrm rot="5400000">
          <a:off x="5862783" y="1069576"/>
          <a:ext cx="40027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5953164" y="1052366"/>
        <a:ext cx="219509" cy="290516"/>
      </dsp:txXfrm>
    </dsp:sp>
    <dsp:sp modelId="{E5468C76-C9D2-4769-84CF-482F6838BEC4}">
      <dsp:nvSpPr>
        <dsp:cNvPr id="0" name=""/>
        <dsp:cNvSpPr/>
      </dsp:nvSpPr>
      <dsp:spPr>
        <a:xfrm>
          <a:off x="5325319" y="1641443"/>
          <a:ext cx="1475197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Edge detection by Sobel operator</a:t>
          </a:r>
          <a:endParaRPr lang="en-US" sz="1400" kern="1200" dirty="0"/>
        </a:p>
      </dsp:txBody>
      <dsp:txXfrm>
        <a:off x="5351243" y="1667367"/>
        <a:ext cx="1423349" cy="833270"/>
      </dsp:txXfrm>
    </dsp:sp>
    <dsp:sp modelId="{2FBAA07B-6760-44CD-91A1-CE21E55B3D26}">
      <dsp:nvSpPr>
        <dsp:cNvPr id="0" name=""/>
        <dsp:cNvSpPr/>
      </dsp:nvSpPr>
      <dsp:spPr>
        <a:xfrm rot="10800000">
          <a:off x="4882760" y="1901078"/>
          <a:ext cx="31274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976582" y="1974248"/>
        <a:ext cx="218919" cy="219509"/>
      </dsp:txXfrm>
    </dsp:sp>
    <dsp:sp modelId="{14ECB826-EA08-4D4A-A416-AE077AE9D750}">
      <dsp:nvSpPr>
        <dsp:cNvPr id="0" name=""/>
        <dsp:cNvSpPr/>
      </dsp:nvSpPr>
      <dsp:spPr>
        <a:xfrm>
          <a:off x="3027964" y="1476293"/>
          <a:ext cx="1707275" cy="12154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 Candidate plate area detection by Morphological opening and closing operation</a:t>
          </a:r>
          <a:endParaRPr lang="en-US" sz="1400" kern="1200" dirty="0"/>
        </a:p>
      </dsp:txBody>
      <dsp:txXfrm>
        <a:off x="3063562" y="1511891"/>
        <a:ext cx="1636079" cy="1144222"/>
      </dsp:txXfrm>
    </dsp:sp>
    <dsp:sp modelId="{10344592-B831-4C7C-B0D7-F160EBAF0A91}">
      <dsp:nvSpPr>
        <dsp:cNvPr id="0" name=""/>
        <dsp:cNvSpPr/>
      </dsp:nvSpPr>
      <dsp:spPr>
        <a:xfrm rot="10800000">
          <a:off x="2585405" y="1901078"/>
          <a:ext cx="31274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2679227" y="1974248"/>
        <a:ext cx="218919" cy="219509"/>
      </dsp:txXfrm>
    </dsp:sp>
    <dsp:sp modelId="{B37FAFB3-2C19-4302-B5A2-2A2E46297A73}">
      <dsp:nvSpPr>
        <dsp:cNvPr id="0" name=""/>
        <dsp:cNvSpPr/>
      </dsp:nvSpPr>
      <dsp:spPr>
        <a:xfrm>
          <a:off x="962687" y="1641443"/>
          <a:ext cx="1475197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6. Actual number plate extraction</a:t>
          </a:r>
          <a:endParaRPr lang="en-US" sz="1400" kern="1200" dirty="0"/>
        </a:p>
      </dsp:txBody>
      <dsp:txXfrm>
        <a:off x="988611" y="1667367"/>
        <a:ext cx="1423349" cy="833270"/>
      </dsp:txXfrm>
    </dsp:sp>
    <dsp:sp modelId="{F8626D91-7B8E-4FD5-88F7-FEF4B9EBF72B}">
      <dsp:nvSpPr>
        <dsp:cNvPr id="0" name=""/>
        <dsp:cNvSpPr/>
      </dsp:nvSpPr>
      <dsp:spPr>
        <a:xfrm rot="5400000">
          <a:off x="1491148" y="2726399"/>
          <a:ext cx="418275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590531" y="2700187"/>
        <a:ext cx="219509" cy="308520"/>
      </dsp:txXfrm>
    </dsp:sp>
    <dsp:sp modelId="{5ADF9B53-ECDE-4161-8368-C575DA7D3E30}">
      <dsp:nvSpPr>
        <dsp:cNvPr id="0" name=""/>
        <dsp:cNvSpPr/>
      </dsp:nvSpPr>
      <dsp:spPr>
        <a:xfrm>
          <a:off x="962687" y="3315762"/>
          <a:ext cx="1475197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7. Plate resizing</a:t>
          </a:r>
          <a:endParaRPr lang="en-US" sz="1400" kern="1200" dirty="0"/>
        </a:p>
      </dsp:txBody>
      <dsp:txXfrm>
        <a:off x="988611" y="3341686"/>
        <a:ext cx="1423349" cy="833270"/>
      </dsp:txXfrm>
    </dsp:sp>
    <dsp:sp modelId="{BE3AE811-BDEE-4F48-A1E4-BFAF669298E9}">
      <dsp:nvSpPr>
        <dsp:cNvPr id="0" name=""/>
        <dsp:cNvSpPr/>
      </dsp:nvSpPr>
      <dsp:spPr>
        <a:xfrm>
          <a:off x="2567703" y="3575397"/>
          <a:ext cx="31274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567703" y="3648567"/>
        <a:ext cx="218919" cy="219509"/>
      </dsp:txXfrm>
    </dsp:sp>
    <dsp:sp modelId="{3D849D04-D64A-4F57-89F3-87D3BDD5AA3B}">
      <dsp:nvSpPr>
        <dsp:cNvPr id="0" name=""/>
        <dsp:cNvSpPr/>
      </dsp:nvSpPr>
      <dsp:spPr>
        <a:xfrm>
          <a:off x="3027964" y="3281791"/>
          <a:ext cx="1697082" cy="9530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8. Enhancement of extracted plate using Morphological operation</a:t>
          </a:r>
          <a:endParaRPr lang="en-US" sz="1400" kern="1200" dirty="0"/>
        </a:p>
      </dsp:txBody>
      <dsp:txXfrm>
        <a:off x="3055878" y="3309705"/>
        <a:ext cx="1641254" cy="897232"/>
      </dsp:txXfrm>
    </dsp:sp>
    <dsp:sp modelId="{5866A155-B895-43A2-89BF-01CCE45C1B33}">
      <dsp:nvSpPr>
        <dsp:cNvPr id="0" name=""/>
        <dsp:cNvSpPr/>
      </dsp:nvSpPr>
      <dsp:spPr>
        <a:xfrm>
          <a:off x="4854864" y="3575397"/>
          <a:ext cx="312741" cy="365849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854864" y="3648567"/>
        <a:ext cx="218919" cy="219509"/>
      </dsp:txXfrm>
    </dsp:sp>
    <dsp:sp modelId="{F6A8D53A-610F-4A5D-8F59-B0418D5D8544}">
      <dsp:nvSpPr>
        <dsp:cNvPr id="0" name=""/>
        <dsp:cNvSpPr/>
      </dsp:nvSpPr>
      <dsp:spPr>
        <a:xfrm>
          <a:off x="5315126" y="3315762"/>
          <a:ext cx="1475197" cy="88511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9. Erase out all small components</a:t>
          </a:r>
          <a:endParaRPr lang="en-US" sz="1400" kern="1200" dirty="0"/>
        </a:p>
      </dsp:txBody>
      <dsp:txXfrm>
        <a:off x="5341050" y="3341686"/>
        <a:ext cx="1423349" cy="83327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66267" y="246012"/>
          <a:ext cx="1363665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Input Vehicle image</a:t>
          </a:r>
          <a:endParaRPr lang="en-US" sz="1400" kern="1200" dirty="0"/>
        </a:p>
      </dsp:txBody>
      <dsp:txXfrm>
        <a:off x="89751" y="269496"/>
        <a:ext cx="1316697" cy="754834"/>
      </dsp:txXfrm>
    </dsp:sp>
    <dsp:sp modelId="{0094DA21-938E-4584-B9FB-03C0193C9E14}">
      <dsp:nvSpPr>
        <dsp:cNvPr id="0" name=""/>
        <dsp:cNvSpPr/>
      </dsp:nvSpPr>
      <dsp:spPr>
        <a:xfrm rot="21573394">
          <a:off x="1542238" y="474014"/>
          <a:ext cx="270570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42239" y="540610"/>
        <a:ext cx="189399" cy="198847"/>
      </dsp:txXfrm>
    </dsp:sp>
    <dsp:sp modelId="{E3D90FE5-99F3-4010-AF78-A8E3056DFCEC}">
      <dsp:nvSpPr>
        <dsp:cNvPr id="0" name=""/>
        <dsp:cNvSpPr/>
      </dsp:nvSpPr>
      <dsp:spPr>
        <a:xfrm>
          <a:off x="1940427" y="231131"/>
          <a:ext cx="146085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RGB to Grayscale conversion</a:t>
          </a:r>
          <a:endParaRPr lang="en-US" sz="1400" kern="1200" dirty="0"/>
        </a:p>
      </dsp:txBody>
      <dsp:txXfrm>
        <a:off x="1963911" y="254615"/>
        <a:ext cx="1413889" cy="754834"/>
      </dsp:txXfrm>
    </dsp:sp>
    <dsp:sp modelId="{30AB5BA6-8526-4667-8441-72D672C64182}">
      <dsp:nvSpPr>
        <dsp:cNvPr id="0" name=""/>
        <dsp:cNvSpPr/>
      </dsp:nvSpPr>
      <dsp:spPr>
        <a:xfrm>
          <a:off x="3518882" y="466326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518882" y="532608"/>
        <a:ext cx="198312" cy="198847"/>
      </dsp:txXfrm>
    </dsp:sp>
    <dsp:sp modelId="{08934BC7-A722-4B50-AECA-C0C02ABBB34D}">
      <dsp:nvSpPr>
        <dsp:cNvPr id="0" name=""/>
        <dsp:cNvSpPr/>
      </dsp:nvSpPr>
      <dsp:spPr>
        <a:xfrm>
          <a:off x="3935819" y="231131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Noise removal</a:t>
          </a:r>
          <a:endParaRPr lang="en-US" sz="1400" kern="1200" dirty="0"/>
        </a:p>
      </dsp:txBody>
      <dsp:txXfrm>
        <a:off x="3959303" y="254615"/>
        <a:ext cx="1289369" cy="754834"/>
      </dsp:txXfrm>
    </dsp:sp>
    <dsp:sp modelId="{A174F1E5-F472-425C-8D42-059E6261DD50}">
      <dsp:nvSpPr>
        <dsp:cNvPr id="0" name=""/>
        <dsp:cNvSpPr/>
      </dsp:nvSpPr>
      <dsp:spPr>
        <a:xfrm>
          <a:off x="5389754" y="466326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389754" y="532608"/>
        <a:ext cx="198312" cy="198847"/>
      </dsp:txXfrm>
    </dsp:sp>
    <dsp:sp modelId="{E5468C76-C9D2-4769-84CF-482F6838BEC4}">
      <dsp:nvSpPr>
        <dsp:cNvPr id="0" name=""/>
        <dsp:cNvSpPr/>
      </dsp:nvSpPr>
      <dsp:spPr>
        <a:xfrm>
          <a:off x="5806691" y="231131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Edge detection by Sobel operator</a:t>
          </a:r>
          <a:endParaRPr lang="en-US" sz="1400" kern="1200" dirty="0"/>
        </a:p>
      </dsp:txBody>
      <dsp:txXfrm>
        <a:off x="5830175" y="254615"/>
        <a:ext cx="1289369" cy="754834"/>
      </dsp:txXfrm>
    </dsp:sp>
    <dsp:sp modelId="{2FBAA07B-6760-44CD-91A1-CE21E55B3D26}">
      <dsp:nvSpPr>
        <dsp:cNvPr id="0" name=""/>
        <dsp:cNvSpPr/>
      </dsp:nvSpPr>
      <dsp:spPr>
        <a:xfrm rot="5642784">
          <a:off x="6286155" y="1126477"/>
          <a:ext cx="284011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6331744" y="1150283"/>
        <a:ext cx="198847" cy="198808"/>
      </dsp:txXfrm>
    </dsp:sp>
    <dsp:sp modelId="{14ECB826-EA08-4D4A-A416-AE077AE9D750}">
      <dsp:nvSpPr>
        <dsp:cNvPr id="0" name=""/>
        <dsp:cNvSpPr/>
      </dsp:nvSpPr>
      <dsp:spPr>
        <a:xfrm>
          <a:off x="5596459" y="1567468"/>
          <a:ext cx="1546569" cy="11010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 Candidate plate area detection by Morphological opening and closing operation</a:t>
          </a:r>
          <a:endParaRPr lang="en-US" sz="1400" kern="1200" dirty="0"/>
        </a:p>
      </dsp:txBody>
      <dsp:txXfrm>
        <a:off x="5628706" y="1599715"/>
        <a:ext cx="1482075" cy="1036516"/>
      </dsp:txXfrm>
    </dsp:sp>
    <dsp:sp modelId="{10344592-B831-4C7C-B0D7-F160EBAF0A91}">
      <dsp:nvSpPr>
        <dsp:cNvPr id="0" name=""/>
        <dsp:cNvSpPr/>
      </dsp:nvSpPr>
      <dsp:spPr>
        <a:xfrm rot="10800000">
          <a:off x="5195558" y="1952268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5280549" y="2018550"/>
        <a:ext cx="198312" cy="198847"/>
      </dsp:txXfrm>
    </dsp:sp>
    <dsp:sp modelId="{B37FAFB3-2C19-4302-B5A2-2A2E46297A73}">
      <dsp:nvSpPr>
        <dsp:cNvPr id="0" name=""/>
        <dsp:cNvSpPr/>
      </dsp:nvSpPr>
      <dsp:spPr>
        <a:xfrm>
          <a:off x="3725587" y="1717072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6. Actual number plate extraction</a:t>
          </a:r>
          <a:endParaRPr lang="en-US" sz="1400" kern="1200" dirty="0"/>
        </a:p>
      </dsp:txBody>
      <dsp:txXfrm>
        <a:off x="3749071" y="1740556"/>
        <a:ext cx="1289369" cy="754834"/>
      </dsp:txXfrm>
    </dsp:sp>
    <dsp:sp modelId="{F8626D91-7B8E-4FD5-88F7-FEF4B9EBF72B}">
      <dsp:nvSpPr>
        <dsp:cNvPr id="0" name=""/>
        <dsp:cNvSpPr/>
      </dsp:nvSpPr>
      <dsp:spPr>
        <a:xfrm rot="10800000">
          <a:off x="3324685" y="1952268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3409676" y="2018550"/>
        <a:ext cx="198312" cy="198847"/>
      </dsp:txXfrm>
    </dsp:sp>
    <dsp:sp modelId="{5ADF9B53-ECDE-4161-8368-C575DA7D3E30}">
      <dsp:nvSpPr>
        <dsp:cNvPr id="0" name=""/>
        <dsp:cNvSpPr/>
      </dsp:nvSpPr>
      <dsp:spPr>
        <a:xfrm>
          <a:off x="2074582" y="1717072"/>
          <a:ext cx="1116469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7. Plate resizing</a:t>
          </a:r>
          <a:endParaRPr lang="en-US" sz="1400" kern="1200" dirty="0"/>
        </a:p>
      </dsp:txBody>
      <dsp:txXfrm>
        <a:off x="2098066" y="1740556"/>
        <a:ext cx="1069501" cy="754834"/>
      </dsp:txXfrm>
    </dsp:sp>
    <dsp:sp modelId="{BE3AE811-BDEE-4F48-A1E4-BFAF669298E9}">
      <dsp:nvSpPr>
        <dsp:cNvPr id="0" name=""/>
        <dsp:cNvSpPr/>
      </dsp:nvSpPr>
      <dsp:spPr>
        <a:xfrm rot="10800000">
          <a:off x="1673681" y="1952268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1758672" y="2018550"/>
        <a:ext cx="198312" cy="198847"/>
      </dsp:txXfrm>
    </dsp:sp>
    <dsp:sp modelId="{3D849D04-D64A-4F57-89F3-87D3BDD5AA3B}">
      <dsp:nvSpPr>
        <dsp:cNvPr id="0" name=""/>
        <dsp:cNvSpPr/>
      </dsp:nvSpPr>
      <dsp:spPr>
        <a:xfrm>
          <a:off x="2711" y="1623029"/>
          <a:ext cx="1537335" cy="9898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8. Enhancement of extracted plate using Morphological operation</a:t>
          </a:r>
          <a:endParaRPr lang="en-US" sz="1400" kern="1200" dirty="0"/>
        </a:p>
      </dsp:txBody>
      <dsp:txXfrm>
        <a:off x="31704" y="1652022"/>
        <a:ext cx="1479349" cy="931903"/>
      </dsp:txXfrm>
    </dsp:sp>
    <dsp:sp modelId="{5866A155-B895-43A2-89BF-01CCE45C1B33}">
      <dsp:nvSpPr>
        <dsp:cNvPr id="0" name=""/>
        <dsp:cNvSpPr/>
      </dsp:nvSpPr>
      <dsp:spPr>
        <a:xfrm rot="5632153">
          <a:off x="561815" y="2733409"/>
          <a:ext cx="313465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622296" y="2742490"/>
        <a:ext cx="198847" cy="219426"/>
      </dsp:txXfrm>
    </dsp:sp>
    <dsp:sp modelId="{F6A8D53A-610F-4A5D-8F59-B0418D5D8544}">
      <dsp:nvSpPr>
        <dsp:cNvPr id="0" name=""/>
        <dsp:cNvSpPr/>
      </dsp:nvSpPr>
      <dsp:spPr>
        <a:xfrm>
          <a:off x="2711" y="3203014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9. Erase out all small components</a:t>
          </a:r>
          <a:endParaRPr lang="en-US" sz="1400" kern="1200" dirty="0"/>
        </a:p>
      </dsp:txBody>
      <dsp:txXfrm>
        <a:off x="26195" y="3226498"/>
        <a:ext cx="1289369" cy="754834"/>
      </dsp:txXfrm>
    </dsp:sp>
    <dsp:sp modelId="{66BEC35C-8717-4F39-A7A3-CD571BFF0DD3}">
      <dsp:nvSpPr>
        <dsp:cNvPr id="0" name=""/>
        <dsp:cNvSpPr/>
      </dsp:nvSpPr>
      <dsp:spPr>
        <a:xfrm>
          <a:off x="1456646" y="3438209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56646" y="3504491"/>
        <a:ext cx="198312" cy="198847"/>
      </dsp:txXfrm>
    </dsp:sp>
    <dsp:sp modelId="{F1B1326A-C3BC-4D4C-B4D9-8D7990FBA18E}">
      <dsp:nvSpPr>
        <dsp:cNvPr id="0" name=""/>
        <dsp:cNvSpPr/>
      </dsp:nvSpPr>
      <dsp:spPr>
        <a:xfrm>
          <a:off x="1873583" y="3203014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10. Character segmentation</a:t>
          </a:r>
          <a:endParaRPr lang="en-US" sz="1400" kern="1200" dirty="0"/>
        </a:p>
      </dsp:txBody>
      <dsp:txXfrm>
        <a:off x="1897067" y="3226498"/>
        <a:ext cx="1289369" cy="75483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66267" y="246012"/>
          <a:ext cx="1363665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Input Vehicle image</a:t>
          </a:r>
          <a:endParaRPr lang="en-US" sz="1400" kern="1200" dirty="0"/>
        </a:p>
      </dsp:txBody>
      <dsp:txXfrm>
        <a:off x="89751" y="269496"/>
        <a:ext cx="1316697" cy="754834"/>
      </dsp:txXfrm>
    </dsp:sp>
    <dsp:sp modelId="{0094DA21-938E-4584-B9FB-03C0193C9E14}">
      <dsp:nvSpPr>
        <dsp:cNvPr id="0" name=""/>
        <dsp:cNvSpPr/>
      </dsp:nvSpPr>
      <dsp:spPr>
        <a:xfrm rot="21573394">
          <a:off x="1542238" y="474014"/>
          <a:ext cx="270570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42239" y="540610"/>
        <a:ext cx="189399" cy="198847"/>
      </dsp:txXfrm>
    </dsp:sp>
    <dsp:sp modelId="{E3D90FE5-99F3-4010-AF78-A8E3056DFCEC}">
      <dsp:nvSpPr>
        <dsp:cNvPr id="0" name=""/>
        <dsp:cNvSpPr/>
      </dsp:nvSpPr>
      <dsp:spPr>
        <a:xfrm>
          <a:off x="1940427" y="231131"/>
          <a:ext cx="146085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RGB to Grayscale conversion</a:t>
          </a:r>
          <a:endParaRPr lang="en-US" sz="1400" kern="1200" dirty="0"/>
        </a:p>
      </dsp:txBody>
      <dsp:txXfrm>
        <a:off x="1963911" y="254615"/>
        <a:ext cx="1413889" cy="754834"/>
      </dsp:txXfrm>
    </dsp:sp>
    <dsp:sp modelId="{30AB5BA6-8526-4667-8441-72D672C64182}">
      <dsp:nvSpPr>
        <dsp:cNvPr id="0" name=""/>
        <dsp:cNvSpPr/>
      </dsp:nvSpPr>
      <dsp:spPr>
        <a:xfrm>
          <a:off x="3518882" y="466326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518882" y="532608"/>
        <a:ext cx="198312" cy="198847"/>
      </dsp:txXfrm>
    </dsp:sp>
    <dsp:sp modelId="{08934BC7-A722-4B50-AECA-C0C02ABBB34D}">
      <dsp:nvSpPr>
        <dsp:cNvPr id="0" name=""/>
        <dsp:cNvSpPr/>
      </dsp:nvSpPr>
      <dsp:spPr>
        <a:xfrm>
          <a:off x="3935819" y="231131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Noise removal</a:t>
          </a:r>
          <a:endParaRPr lang="en-US" sz="1400" kern="1200" dirty="0"/>
        </a:p>
      </dsp:txBody>
      <dsp:txXfrm>
        <a:off x="3959303" y="254615"/>
        <a:ext cx="1289369" cy="754834"/>
      </dsp:txXfrm>
    </dsp:sp>
    <dsp:sp modelId="{A174F1E5-F472-425C-8D42-059E6261DD50}">
      <dsp:nvSpPr>
        <dsp:cNvPr id="0" name=""/>
        <dsp:cNvSpPr/>
      </dsp:nvSpPr>
      <dsp:spPr>
        <a:xfrm>
          <a:off x="5389754" y="466326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389754" y="532608"/>
        <a:ext cx="198312" cy="198847"/>
      </dsp:txXfrm>
    </dsp:sp>
    <dsp:sp modelId="{E5468C76-C9D2-4769-84CF-482F6838BEC4}">
      <dsp:nvSpPr>
        <dsp:cNvPr id="0" name=""/>
        <dsp:cNvSpPr/>
      </dsp:nvSpPr>
      <dsp:spPr>
        <a:xfrm>
          <a:off x="5806691" y="231131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Edge detection by Sobel operator</a:t>
          </a:r>
          <a:endParaRPr lang="en-US" sz="1400" kern="1200" dirty="0"/>
        </a:p>
      </dsp:txBody>
      <dsp:txXfrm>
        <a:off x="5830175" y="254615"/>
        <a:ext cx="1289369" cy="754834"/>
      </dsp:txXfrm>
    </dsp:sp>
    <dsp:sp modelId="{2FBAA07B-6760-44CD-91A1-CE21E55B3D26}">
      <dsp:nvSpPr>
        <dsp:cNvPr id="0" name=""/>
        <dsp:cNvSpPr/>
      </dsp:nvSpPr>
      <dsp:spPr>
        <a:xfrm rot="5642784">
          <a:off x="6286155" y="1126477"/>
          <a:ext cx="284011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6331744" y="1150283"/>
        <a:ext cx="198847" cy="198808"/>
      </dsp:txXfrm>
    </dsp:sp>
    <dsp:sp modelId="{14ECB826-EA08-4D4A-A416-AE077AE9D750}">
      <dsp:nvSpPr>
        <dsp:cNvPr id="0" name=""/>
        <dsp:cNvSpPr/>
      </dsp:nvSpPr>
      <dsp:spPr>
        <a:xfrm>
          <a:off x="5596459" y="1567468"/>
          <a:ext cx="1546569" cy="110101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 Candidate plate area detection by Morphological opening and closing operation</a:t>
          </a:r>
          <a:endParaRPr lang="en-US" sz="1400" kern="1200" dirty="0"/>
        </a:p>
      </dsp:txBody>
      <dsp:txXfrm>
        <a:off x="5628706" y="1599715"/>
        <a:ext cx="1482075" cy="1036516"/>
      </dsp:txXfrm>
    </dsp:sp>
    <dsp:sp modelId="{10344592-B831-4C7C-B0D7-F160EBAF0A91}">
      <dsp:nvSpPr>
        <dsp:cNvPr id="0" name=""/>
        <dsp:cNvSpPr/>
      </dsp:nvSpPr>
      <dsp:spPr>
        <a:xfrm rot="10800000">
          <a:off x="5195558" y="1952268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5280549" y="2018550"/>
        <a:ext cx="198312" cy="198847"/>
      </dsp:txXfrm>
    </dsp:sp>
    <dsp:sp modelId="{B37FAFB3-2C19-4302-B5A2-2A2E46297A73}">
      <dsp:nvSpPr>
        <dsp:cNvPr id="0" name=""/>
        <dsp:cNvSpPr/>
      </dsp:nvSpPr>
      <dsp:spPr>
        <a:xfrm>
          <a:off x="3725587" y="1717072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6. Actual number plate extraction</a:t>
          </a:r>
          <a:endParaRPr lang="en-US" sz="1400" kern="1200" dirty="0"/>
        </a:p>
      </dsp:txBody>
      <dsp:txXfrm>
        <a:off x="3749071" y="1740556"/>
        <a:ext cx="1289369" cy="754834"/>
      </dsp:txXfrm>
    </dsp:sp>
    <dsp:sp modelId="{F8626D91-7B8E-4FD5-88F7-FEF4B9EBF72B}">
      <dsp:nvSpPr>
        <dsp:cNvPr id="0" name=""/>
        <dsp:cNvSpPr/>
      </dsp:nvSpPr>
      <dsp:spPr>
        <a:xfrm rot="10800000">
          <a:off x="3324685" y="1952268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3409676" y="2018550"/>
        <a:ext cx="198312" cy="198847"/>
      </dsp:txXfrm>
    </dsp:sp>
    <dsp:sp modelId="{5ADF9B53-ECDE-4161-8368-C575DA7D3E30}">
      <dsp:nvSpPr>
        <dsp:cNvPr id="0" name=""/>
        <dsp:cNvSpPr/>
      </dsp:nvSpPr>
      <dsp:spPr>
        <a:xfrm>
          <a:off x="2074582" y="1717072"/>
          <a:ext cx="1116469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7. Plate resizing</a:t>
          </a:r>
          <a:endParaRPr lang="en-US" sz="1400" kern="1200" dirty="0"/>
        </a:p>
      </dsp:txBody>
      <dsp:txXfrm>
        <a:off x="2098066" y="1740556"/>
        <a:ext cx="1069501" cy="754834"/>
      </dsp:txXfrm>
    </dsp:sp>
    <dsp:sp modelId="{BE3AE811-BDEE-4F48-A1E4-BFAF669298E9}">
      <dsp:nvSpPr>
        <dsp:cNvPr id="0" name=""/>
        <dsp:cNvSpPr/>
      </dsp:nvSpPr>
      <dsp:spPr>
        <a:xfrm rot="10800000">
          <a:off x="1673681" y="1952268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1758672" y="2018550"/>
        <a:ext cx="198312" cy="198847"/>
      </dsp:txXfrm>
    </dsp:sp>
    <dsp:sp modelId="{3D849D04-D64A-4F57-89F3-87D3BDD5AA3B}">
      <dsp:nvSpPr>
        <dsp:cNvPr id="0" name=""/>
        <dsp:cNvSpPr/>
      </dsp:nvSpPr>
      <dsp:spPr>
        <a:xfrm>
          <a:off x="2711" y="1623029"/>
          <a:ext cx="1537335" cy="9898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8. Enhancement of extracted plate using Morphological operation</a:t>
          </a:r>
          <a:endParaRPr lang="en-US" sz="1400" kern="1200" dirty="0"/>
        </a:p>
      </dsp:txBody>
      <dsp:txXfrm>
        <a:off x="31704" y="1652022"/>
        <a:ext cx="1479349" cy="931903"/>
      </dsp:txXfrm>
    </dsp:sp>
    <dsp:sp modelId="{5866A155-B895-43A2-89BF-01CCE45C1B33}">
      <dsp:nvSpPr>
        <dsp:cNvPr id="0" name=""/>
        <dsp:cNvSpPr/>
      </dsp:nvSpPr>
      <dsp:spPr>
        <a:xfrm rot="5632153">
          <a:off x="561815" y="2733409"/>
          <a:ext cx="313465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622296" y="2742490"/>
        <a:ext cx="198847" cy="219426"/>
      </dsp:txXfrm>
    </dsp:sp>
    <dsp:sp modelId="{F6A8D53A-610F-4A5D-8F59-B0418D5D8544}">
      <dsp:nvSpPr>
        <dsp:cNvPr id="0" name=""/>
        <dsp:cNvSpPr/>
      </dsp:nvSpPr>
      <dsp:spPr>
        <a:xfrm>
          <a:off x="2711" y="3203014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9. Erase out all small components</a:t>
          </a:r>
          <a:endParaRPr lang="en-US" sz="1400" kern="1200" dirty="0"/>
        </a:p>
      </dsp:txBody>
      <dsp:txXfrm>
        <a:off x="26195" y="3226498"/>
        <a:ext cx="1289369" cy="754834"/>
      </dsp:txXfrm>
    </dsp:sp>
    <dsp:sp modelId="{66BEC35C-8717-4F39-A7A3-CD571BFF0DD3}">
      <dsp:nvSpPr>
        <dsp:cNvPr id="0" name=""/>
        <dsp:cNvSpPr/>
      </dsp:nvSpPr>
      <dsp:spPr>
        <a:xfrm>
          <a:off x="1456646" y="3438209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56646" y="3504491"/>
        <a:ext cx="198312" cy="198847"/>
      </dsp:txXfrm>
    </dsp:sp>
    <dsp:sp modelId="{F1B1326A-C3BC-4D4C-B4D9-8D7990FBA18E}">
      <dsp:nvSpPr>
        <dsp:cNvPr id="0" name=""/>
        <dsp:cNvSpPr/>
      </dsp:nvSpPr>
      <dsp:spPr>
        <a:xfrm>
          <a:off x="1873583" y="3203014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10. Character segmentation</a:t>
          </a:r>
          <a:endParaRPr lang="en-US" sz="1400" kern="1200" dirty="0"/>
        </a:p>
      </dsp:txBody>
      <dsp:txXfrm>
        <a:off x="1897067" y="3226498"/>
        <a:ext cx="1289369" cy="754834"/>
      </dsp:txXfrm>
    </dsp:sp>
    <dsp:sp modelId="{73371ECE-9213-4433-BC30-42382A76C213}">
      <dsp:nvSpPr>
        <dsp:cNvPr id="0" name=""/>
        <dsp:cNvSpPr/>
      </dsp:nvSpPr>
      <dsp:spPr>
        <a:xfrm>
          <a:off x="3327518" y="3438209"/>
          <a:ext cx="283303" cy="33141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327518" y="3504491"/>
        <a:ext cx="198312" cy="198847"/>
      </dsp:txXfrm>
    </dsp:sp>
    <dsp:sp modelId="{3C39CE00-B521-4C4F-9406-BA42CEF05A30}">
      <dsp:nvSpPr>
        <dsp:cNvPr id="0" name=""/>
        <dsp:cNvSpPr/>
      </dsp:nvSpPr>
      <dsp:spPr>
        <a:xfrm>
          <a:off x="3744456" y="3203014"/>
          <a:ext cx="1336337" cy="801802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11. Character recognition</a:t>
          </a:r>
          <a:endParaRPr lang="en-US" sz="1400" kern="1200" dirty="0"/>
        </a:p>
      </dsp:txBody>
      <dsp:txXfrm>
        <a:off x="3767940" y="3226498"/>
        <a:ext cx="1289369" cy="75483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901694" y="1298"/>
          <a:ext cx="1316569" cy="111998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1. Input Vehicle image</a:t>
          </a:r>
          <a:endParaRPr lang="en-US" sz="1500" kern="1200" dirty="0"/>
        </a:p>
      </dsp:txBody>
      <dsp:txXfrm>
        <a:off x="934497" y="34101"/>
        <a:ext cx="1250963" cy="1054379"/>
      </dsp:txXfrm>
    </dsp:sp>
    <dsp:sp modelId="{0094DA21-938E-4584-B9FB-03C0193C9E14}">
      <dsp:nvSpPr>
        <dsp:cNvPr id="0" name=""/>
        <dsp:cNvSpPr/>
      </dsp:nvSpPr>
      <dsp:spPr>
        <a:xfrm>
          <a:off x="2337949" y="392644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337949" y="460102"/>
        <a:ext cx="201831" cy="202376"/>
      </dsp:txXfrm>
    </dsp:sp>
    <dsp:sp modelId="{E3D90FE5-99F3-4010-AF78-A8E3056DFCEC}">
      <dsp:nvSpPr>
        <dsp:cNvPr id="0" name=""/>
        <dsp:cNvSpPr/>
      </dsp:nvSpPr>
      <dsp:spPr>
        <a:xfrm>
          <a:off x="2762284" y="60676"/>
          <a:ext cx="1523338" cy="100122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2. RGB to Grayscale conversion</a:t>
          </a:r>
          <a:endParaRPr lang="en-US" sz="1500" kern="1200" dirty="0"/>
        </a:p>
      </dsp:txBody>
      <dsp:txXfrm>
        <a:off x="2791609" y="90001"/>
        <a:ext cx="1464688" cy="942578"/>
      </dsp:txXfrm>
    </dsp:sp>
    <dsp:sp modelId="{30AB5BA6-8526-4667-8441-72D672C64182}">
      <dsp:nvSpPr>
        <dsp:cNvPr id="0" name=""/>
        <dsp:cNvSpPr/>
      </dsp:nvSpPr>
      <dsp:spPr>
        <a:xfrm>
          <a:off x="4405307" y="392644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405307" y="460102"/>
        <a:ext cx="201831" cy="202376"/>
      </dsp:txXfrm>
    </dsp:sp>
    <dsp:sp modelId="{08934BC7-A722-4B50-AECA-C0C02ABBB34D}">
      <dsp:nvSpPr>
        <dsp:cNvPr id="0" name=""/>
        <dsp:cNvSpPr/>
      </dsp:nvSpPr>
      <dsp:spPr>
        <a:xfrm>
          <a:off x="4829643" y="43915"/>
          <a:ext cx="1390733" cy="103475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3. Noise removal</a:t>
          </a:r>
          <a:endParaRPr lang="en-US" sz="1500" kern="1200" dirty="0"/>
        </a:p>
      </dsp:txBody>
      <dsp:txXfrm>
        <a:off x="4859950" y="74222"/>
        <a:ext cx="1330119" cy="974137"/>
      </dsp:txXfrm>
    </dsp:sp>
    <dsp:sp modelId="{A174F1E5-F472-425C-8D42-059E6261DD50}">
      <dsp:nvSpPr>
        <dsp:cNvPr id="0" name=""/>
        <dsp:cNvSpPr/>
      </dsp:nvSpPr>
      <dsp:spPr>
        <a:xfrm>
          <a:off x="6340061" y="392644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340061" y="460102"/>
        <a:ext cx="201831" cy="202376"/>
      </dsp:txXfrm>
    </dsp:sp>
    <dsp:sp modelId="{E5468C76-C9D2-4769-84CF-482F6838BEC4}">
      <dsp:nvSpPr>
        <dsp:cNvPr id="0" name=""/>
        <dsp:cNvSpPr/>
      </dsp:nvSpPr>
      <dsp:spPr>
        <a:xfrm>
          <a:off x="6764397" y="75895"/>
          <a:ext cx="1574639" cy="970790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solidFill>
            <a:srgbClr val="C00000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4. Contrast enhancement using AHE</a:t>
          </a:r>
          <a:endParaRPr lang="en-US" sz="1500" kern="1200" dirty="0"/>
        </a:p>
      </dsp:txBody>
      <dsp:txXfrm>
        <a:off x="6792830" y="104328"/>
        <a:ext cx="1517773" cy="913924"/>
      </dsp:txXfrm>
    </dsp:sp>
    <dsp:sp modelId="{2FBAA07B-6760-44CD-91A1-CE21E55B3D26}">
      <dsp:nvSpPr>
        <dsp:cNvPr id="0" name=""/>
        <dsp:cNvSpPr/>
      </dsp:nvSpPr>
      <dsp:spPr>
        <a:xfrm>
          <a:off x="8458721" y="392644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rgbClr val="C00000"/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8458721" y="460102"/>
        <a:ext cx="201831" cy="202376"/>
      </dsp:txXfrm>
    </dsp:sp>
    <dsp:sp modelId="{6FB56F8F-F7D0-47D0-9C47-A92F792C1D37}">
      <dsp:nvSpPr>
        <dsp:cNvPr id="0" name=""/>
        <dsp:cNvSpPr/>
      </dsp:nvSpPr>
      <dsp:spPr>
        <a:xfrm>
          <a:off x="8883057" y="85145"/>
          <a:ext cx="1652298" cy="952291"/>
        </a:xfrm>
        <a:prstGeom prst="roundRect">
          <a:avLst>
            <a:gd name="adj" fmla="val 10000"/>
          </a:avLst>
        </a:prstGeom>
        <a:solidFill>
          <a:srgbClr val="C00000"/>
        </a:solidFill>
        <a:ln>
          <a:solidFill>
            <a:srgbClr val="C00000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5. Morphological opening and image subtraction operations</a:t>
          </a:r>
          <a:endParaRPr lang="en-US" sz="1500" kern="1200" dirty="0"/>
        </a:p>
      </dsp:txBody>
      <dsp:txXfrm>
        <a:off x="8910949" y="113037"/>
        <a:ext cx="1596514" cy="896507"/>
      </dsp:txXfrm>
    </dsp:sp>
    <dsp:sp modelId="{8748B3A0-0DDC-4C3C-8CFA-3456DB5C2CF5}">
      <dsp:nvSpPr>
        <dsp:cNvPr id="0" name=""/>
        <dsp:cNvSpPr/>
      </dsp:nvSpPr>
      <dsp:spPr>
        <a:xfrm rot="5106663">
          <a:off x="9590947" y="1212283"/>
          <a:ext cx="376734" cy="337292"/>
        </a:xfrm>
        <a:prstGeom prst="rightArrow">
          <a:avLst>
            <a:gd name="adj1" fmla="val 60000"/>
            <a:gd name="adj2" fmla="val 50000"/>
          </a:avLst>
        </a:prstGeom>
        <a:solidFill>
          <a:srgbClr val="440054"/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9673814" y="1192746"/>
        <a:ext cx="202376" cy="275546"/>
      </dsp:txXfrm>
    </dsp:sp>
    <dsp:sp modelId="{3710E034-AC7A-40A6-BE69-4AD7BB94C144}">
      <dsp:nvSpPr>
        <dsp:cNvPr id="0" name=""/>
        <dsp:cNvSpPr/>
      </dsp:nvSpPr>
      <dsp:spPr>
        <a:xfrm>
          <a:off x="9175590" y="1745670"/>
          <a:ext cx="1359765" cy="1051243"/>
        </a:xfrm>
        <a:prstGeom prst="roundRect">
          <a:avLst>
            <a:gd name="adj" fmla="val 10000"/>
          </a:avLst>
        </a:prstGeom>
        <a:solidFill>
          <a:srgbClr val="440054"/>
        </a:solidFill>
        <a:ln>
          <a:solidFill>
            <a:srgbClr val="440054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6. Image </a:t>
          </a:r>
          <a:r>
            <a:rPr lang="en-US" sz="1500" kern="1200" dirty="0" err="1" smtClean="0"/>
            <a:t>binarization</a:t>
          </a:r>
          <a:endParaRPr lang="en-US" sz="1500" kern="1200" dirty="0"/>
        </a:p>
      </dsp:txBody>
      <dsp:txXfrm>
        <a:off x="9206380" y="1776460"/>
        <a:ext cx="1298185" cy="989663"/>
      </dsp:txXfrm>
    </dsp:sp>
    <dsp:sp modelId="{57E7B098-B548-461C-9199-7C8932150A7D}">
      <dsp:nvSpPr>
        <dsp:cNvPr id="0" name=""/>
        <dsp:cNvSpPr/>
      </dsp:nvSpPr>
      <dsp:spPr>
        <a:xfrm rot="10800000">
          <a:off x="8767575" y="2102646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rgbClr val="440054"/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8854074" y="2170104"/>
        <a:ext cx="201831" cy="202376"/>
      </dsp:txXfrm>
    </dsp:sp>
    <dsp:sp modelId="{F557ECD7-788D-4962-BC04-38268A6B1B4E}">
      <dsp:nvSpPr>
        <dsp:cNvPr id="0" name=""/>
        <dsp:cNvSpPr/>
      </dsp:nvSpPr>
      <dsp:spPr>
        <a:xfrm>
          <a:off x="7125491" y="1811071"/>
          <a:ext cx="1506079" cy="920441"/>
        </a:xfrm>
        <a:prstGeom prst="roundRect">
          <a:avLst>
            <a:gd name="adj" fmla="val 10000"/>
          </a:avLst>
        </a:prstGeom>
        <a:solidFill>
          <a:srgbClr val="440054"/>
        </a:solidFill>
        <a:ln>
          <a:solidFill>
            <a:srgbClr val="440054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7. Edge detection by Sobel operator</a:t>
          </a:r>
          <a:endParaRPr lang="en-US" sz="1500" kern="1200" dirty="0"/>
        </a:p>
      </dsp:txBody>
      <dsp:txXfrm>
        <a:off x="7152450" y="1838030"/>
        <a:ext cx="1452161" cy="866523"/>
      </dsp:txXfrm>
    </dsp:sp>
    <dsp:sp modelId="{ADAB600D-6C97-4385-9A65-9B893D082916}">
      <dsp:nvSpPr>
        <dsp:cNvPr id="0" name=""/>
        <dsp:cNvSpPr/>
      </dsp:nvSpPr>
      <dsp:spPr>
        <a:xfrm rot="10800000">
          <a:off x="6717475" y="2102646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6803974" y="2170104"/>
        <a:ext cx="201831" cy="202376"/>
      </dsp:txXfrm>
    </dsp:sp>
    <dsp:sp modelId="{12956601-4C8C-4209-BBF8-A39FB8103D38}">
      <dsp:nvSpPr>
        <dsp:cNvPr id="0" name=""/>
        <dsp:cNvSpPr/>
      </dsp:nvSpPr>
      <dsp:spPr>
        <a:xfrm>
          <a:off x="4827522" y="1665304"/>
          <a:ext cx="1753948" cy="121197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bg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8. Candidate plate area detection by Morphological opening and closing operation</a:t>
          </a:r>
          <a:endParaRPr lang="en-US" sz="1500" kern="1200" dirty="0"/>
        </a:p>
      </dsp:txBody>
      <dsp:txXfrm>
        <a:off x="4863020" y="1700802"/>
        <a:ext cx="1682952" cy="1140980"/>
      </dsp:txXfrm>
    </dsp:sp>
    <dsp:sp modelId="{251A0FD4-3019-48F1-984D-19A2CA50249F}">
      <dsp:nvSpPr>
        <dsp:cNvPr id="0" name=""/>
        <dsp:cNvSpPr/>
      </dsp:nvSpPr>
      <dsp:spPr>
        <a:xfrm rot="10800000">
          <a:off x="4419506" y="2102646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4506005" y="2170104"/>
        <a:ext cx="201831" cy="202376"/>
      </dsp:txXfrm>
    </dsp:sp>
    <dsp:sp modelId="{F402DEF1-4B04-4A15-A259-DC8A1CA2565C}">
      <dsp:nvSpPr>
        <dsp:cNvPr id="0" name=""/>
        <dsp:cNvSpPr/>
      </dsp:nvSpPr>
      <dsp:spPr>
        <a:xfrm>
          <a:off x="2749242" y="1707239"/>
          <a:ext cx="1534259" cy="112810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9. Actual number plate extraction</a:t>
          </a:r>
          <a:endParaRPr lang="en-US" sz="1500" kern="1200" dirty="0"/>
        </a:p>
      </dsp:txBody>
      <dsp:txXfrm>
        <a:off x="2782283" y="1740280"/>
        <a:ext cx="1468177" cy="1062022"/>
      </dsp:txXfrm>
    </dsp:sp>
    <dsp:sp modelId="{18C3F340-EE41-4906-AB57-FD671329A136}">
      <dsp:nvSpPr>
        <dsp:cNvPr id="0" name=""/>
        <dsp:cNvSpPr/>
      </dsp:nvSpPr>
      <dsp:spPr>
        <a:xfrm rot="10800000">
          <a:off x="2341226" y="2102646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rgbClr val="006814"/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427725" y="2170104"/>
        <a:ext cx="201831" cy="202376"/>
      </dsp:txXfrm>
    </dsp:sp>
    <dsp:sp modelId="{10ECB264-DF58-4B01-AC1C-9296A1FCBD07}">
      <dsp:nvSpPr>
        <dsp:cNvPr id="0" name=""/>
        <dsp:cNvSpPr/>
      </dsp:nvSpPr>
      <dsp:spPr>
        <a:xfrm>
          <a:off x="845171" y="1739668"/>
          <a:ext cx="1360050" cy="1063246"/>
        </a:xfrm>
        <a:prstGeom prst="roundRect">
          <a:avLst>
            <a:gd name="adj" fmla="val 10000"/>
          </a:avLst>
        </a:prstGeom>
        <a:solidFill>
          <a:srgbClr val="006814"/>
        </a:solidFill>
        <a:ln>
          <a:solidFill>
            <a:srgbClr val="006814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10. Plate resizing</a:t>
          </a:r>
          <a:endParaRPr lang="en-US" sz="1500" kern="1200" dirty="0"/>
        </a:p>
      </dsp:txBody>
      <dsp:txXfrm>
        <a:off x="876312" y="1770809"/>
        <a:ext cx="1297768" cy="1000964"/>
      </dsp:txXfrm>
    </dsp:sp>
    <dsp:sp modelId="{78AFE083-21CD-4F5A-B584-5FD89C4177CB}">
      <dsp:nvSpPr>
        <dsp:cNvPr id="0" name=""/>
        <dsp:cNvSpPr/>
      </dsp:nvSpPr>
      <dsp:spPr>
        <a:xfrm rot="4927148">
          <a:off x="1474864" y="2934186"/>
          <a:ext cx="330869" cy="337292"/>
        </a:xfrm>
        <a:prstGeom prst="rightArrow">
          <a:avLst>
            <a:gd name="adj1" fmla="val 60000"/>
            <a:gd name="adj2" fmla="val 50000"/>
          </a:avLst>
        </a:prstGeom>
        <a:solidFill>
          <a:srgbClr val="440054"/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1532305" y="2937866"/>
        <a:ext cx="202376" cy="231608"/>
      </dsp:txXfrm>
    </dsp:sp>
    <dsp:sp modelId="{D25B477D-03BA-48C9-B397-0247DD283BBB}">
      <dsp:nvSpPr>
        <dsp:cNvPr id="0" name=""/>
        <dsp:cNvSpPr/>
      </dsp:nvSpPr>
      <dsp:spPr>
        <a:xfrm>
          <a:off x="845171" y="3421301"/>
          <a:ext cx="1843902" cy="1195484"/>
        </a:xfrm>
        <a:prstGeom prst="roundRect">
          <a:avLst>
            <a:gd name="adj" fmla="val 10000"/>
          </a:avLst>
        </a:prstGeom>
        <a:solidFill>
          <a:srgbClr val="440054"/>
        </a:solidFill>
        <a:ln>
          <a:solidFill>
            <a:srgbClr val="440054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11. Enhancement of extracted plate using Morphological operation</a:t>
          </a:r>
          <a:endParaRPr lang="en-US" sz="1500" kern="1200" dirty="0"/>
        </a:p>
      </dsp:txBody>
      <dsp:txXfrm>
        <a:off x="880186" y="3456316"/>
        <a:ext cx="1773872" cy="1125454"/>
      </dsp:txXfrm>
    </dsp:sp>
    <dsp:sp modelId="{677183A1-9FB8-4B06-AF41-9D139CB0338B}">
      <dsp:nvSpPr>
        <dsp:cNvPr id="0" name=""/>
        <dsp:cNvSpPr/>
      </dsp:nvSpPr>
      <dsp:spPr>
        <a:xfrm>
          <a:off x="2808757" y="3850397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rgbClr val="006814"/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808757" y="3917855"/>
        <a:ext cx="201831" cy="202376"/>
      </dsp:txXfrm>
    </dsp:sp>
    <dsp:sp modelId="{80FF19DD-052C-4FBA-B28A-00AEDBA412B3}">
      <dsp:nvSpPr>
        <dsp:cNvPr id="0" name=""/>
        <dsp:cNvSpPr/>
      </dsp:nvSpPr>
      <dsp:spPr>
        <a:xfrm>
          <a:off x="3233093" y="3500611"/>
          <a:ext cx="1529581" cy="1036864"/>
        </a:xfrm>
        <a:prstGeom prst="roundRect">
          <a:avLst>
            <a:gd name="adj" fmla="val 10000"/>
          </a:avLst>
        </a:prstGeom>
        <a:solidFill>
          <a:srgbClr val="006814"/>
        </a:solidFill>
        <a:ln>
          <a:solidFill>
            <a:srgbClr val="006814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12. Erase out all small components</a:t>
          </a:r>
          <a:endParaRPr lang="en-US" sz="1500" kern="1200" dirty="0"/>
        </a:p>
      </dsp:txBody>
      <dsp:txXfrm>
        <a:off x="3263462" y="3530980"/>
        <a:ext cx="1468843" cy="976126"/>
      </dsp:txXfrm>
    </dsp:sp>
    <dsp:sp modelId="{775E56EB-0ED8-435D-AE10-E50FEBDEF40F}">
      <dsp:nvSpPr>
        <dsp:cNvPr id="0" name=""/>
        <dsp:cNvSpPr/>
      </dsp:nvSpPr>
      <dsp:spPr>
        <a:xfrm>
          <a:off x="4882359" y="3850397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882359" y="3917855"/>
        <a:ext cx="201831" cy="202376"/>
      </dsp:txXfrm>
    </dsp:sp>
    <dsp:sp modelId="{DD79CE97-6027-43D8-A211-5F3594B52983}">
      <dsp:nvSpPr>
        <dsp:cNvPr id="0" name=""/>
        <dsp:cNvSpPr/>
      </dsp:nvSpPr>
      <dsp:spPr>
        <a:xfrm>
          <a:off x="5306695" y="3486024"/>
          <a:ext cx="1456818" cy="106603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13. Character segmentation</a:t>
          </a:r>
          <a:endParaRPr lang="en-US" sz="1500" kern="1200" dirty="0"/>
        </a:p>
      </dsp:txBody>
      <dsp:txXfrm>
        <a:off x="5337918" y="3517247"/>
        <a:ext cx="1394372" cy="1003591"/>
      </dsp:txXfrm>
    </dsp:sp>
    <dsp:sp modelId="{6DD2B6FE-6DEC-448B-97B1-7A495AF974ED}">
      <dsp:nvSpPr>
        <dsp:cNvPr id="0" name=""/>
        <dsp:cNvSpPr/>
      </dsp:nvSpPr>
      <dsp:spPr>
        <a:xfrm>
          <a:off x="6883198" y="3850397"/>
          <a:ext cx="288330" cy="337292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6883198" y="3917855"/>
        <a:ext cx="201831" cy="202376"/>
      </dsp:txXfrm>
    </dsp:sp>
    <dsp:sp modelId="{7F8DD774-277E-4019-9F2B-ED958461FC44}">
      <dsp:nvSpPr>
        <dsp:cNvPr id="0" name=""/>
        <dsp:cNvSpPr/>
      </dsp:nvSpPr>
      <dsp:spPr>
        <a:xfrm>
          <a:off x="7307533" y="3478614"/>
          <a:ext cx="1360050" cy="10808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14. Character recognition</a:t>
          </a:r>
          <a:endParaRPr lang="en-US" sz="1500" kern="1200" dirty="0"/>
        </a:p>
      </dsp:txBody>
      <dsp:txXfrm>
        <a:off x="7339190" y="3510271"/>
        <a:ext cx="1296736" cy="1017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10303" y="470"/>
          <a:ext cx="2189390" cy="13136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 Input Vehicle image</a:t>
          </a:r>
          <a:endParaRPr lang="en-US" sz="1800" kern="1200" dirty="0"/>
        </a:p>
      </dsp:txBody>
      <dsp:txXfrm>
        <a:off x="48778" y="38945"/>
        <a:ext cx="2112440" cy="1236684"/>
      </dsp:txXfrm>
    </dsp:sp>
    <dsp:sp modelId="{0094DA21-938E-4584-B9FB-03C0193C9E14}">
      <dsp:nvSpPr>
        <dsp:cNvPr id="0" name=""/>
        <dsp:cNvSpPr/>
      </dsp:nvSpPr>
      <dsp:spPr>
        <a:xfrm rot="21599474">
          <a:off x="2394626" y="385570"/>
          <a:ext cx="469611" cy="54296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394626" y="494175"/>
        <a:ext cx="328728" cy="325780"/>
      </dsp:txXfrm>
    </dsp:sp>
    <dsp:sp modelId="{E3D90FE5-99F3-4010-AF78-A8E3056DFCEC}">
      <dsp:nvSpPr>
        <dsp:cNvPr id="0" name=""/>
        <dsp:cNvSpPr/>
      </dsp:nvSpPr>
      <dsp:spPr>
        <a:xfrm>
          <a:off x="3085753" y="0"/>
          <a:ext cx="2189390" cy="13136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2. RGB to Grayscale conversion</a:t>
          </a:r>
          <a:endParaRPr lang="en-US" sz="1800" kern="1200" dirty="0"/>
        </a:p>
      </dsp:txBody>
      <dsp:txXfrm>
        <a:off x="3124228" y="38475"/>
        <a:ext cx="2112440" cy="1236684"/>
      </dsp:txXfrm>
    </dsp:sp>
    <dsp:sp modelId="{30AB5BA6-8526-4667-8441-72D672C64182}">
      <dsp:nvSpPr>
        <dsp:cNvPr id="0" name=""/>
        <dsp:cNvSpPr/>
      </dsp:nvSpPr>
      <dsp:spPr>
        <a:xfrm rot="5416174">
          <a:off x="3943156" y="1467120"/>
          <a:ext cx="464405" cy="54296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4012796" y="1506402"/>
        <a:ext cx="325780" cy="325084"/>
      </dsp:txXfrm>
    </dsp:sp>
    <dsp:sp modelId="{08934BC7-A722-4B50-AECA-C0C02ABBB34D}">
      <dsp:nvSpPr>
        <dsp:cNvPr id="0" name=""/>
        <dsp:cNvSpPr/>
      </dsp:nvSpPr>
      <dsp:spPr>
        <a:xfrm>
          <a:off x="3075450" y="2189861"/>
          <a:ext cx="2189390" cy="131363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3. Noise removal</a:t>
          </a:r>
          <a:endParaRPr lang="en-US" sz="1800" kern="1200" dirty="0"/>
        </a:p>
      </dsp:txBody>
      <dsp:txXfrm>
        <a:off x="3113925" y="2228336"/>
        <a:ext cx="2112440" cy="1236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239308" y="2151"/>
          <a:ext cx="2186209" cy="13117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1. Input Vehicle image</a:t>
          </a:r>
          <a:endParaRPr lang="en-US" sz="1800" kern="1200" dirty="0"/>
        </a:p>
      </dsp:txBody>
      <dsp:txXfrm>
        <a:off x="277727" y="40570"/>
        <a:ext cx="2109371" cy="1234887"/>
      </dsp:txXfrm>
    </dsp:sp>
    <dsp:sp modelId="{0094DA21-938E-4584-B9FB-03C0193C9E14}">
      <dsp:nvSpPr>
        <dsp:cNvPr id="0" name=""/>
        <dsp:cNvSpPr/>
      </dsp:nvSpPr>
      <dsp:spPr>
        <a:xfrm>
          <a:off x="2617905" y="386924"/>
          <a:ext cx="463476" cy="5421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617905" y="495360"/>
        <a:ext cx="324433" cy="325308"/>
      </dsp:txXfrm>
    </dsp:sp>
    <dsp:sp modelId="{E3D90FE5-99F3-4010-AF78-A8E3056DFCEC}">
      <dsp:nvSpPr>
        <dsp:cNvPr id="0" name=""/>
        <dsp:cNvSpPr/>
      </dsp:nvSpPr>
      <dsp:spPr>
        <a:xfrm>
          <a:off x="3300002" y="2151"/>
          <a:ext cx="2186209" cy="13117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2. RGB to Grayscale conversion</a:t>
          </a:r>
          <a:endParaRPr lang="en-US" sz="1800" kern="1200" dirty="0"/>
        </a:p>
      </dsp:txBody>
      <dsp:txXfrm>
        <a:off x="3338421" y="40570"/>
        <a:ext cx="2109371" cy="1234887"/>
      </dsp:txXfrm>
    </dsp:sp>
    <dsp:sp modelId="{30AB5BA6-8526-4667-8441-72D672C64182}">
      <dsp:nvSpPr>
        <dsp:cNvPr id="0" name=""/>
        <dsp:cNvSpPr/>
      </dsp:nvSpPr>
      <dsp:spPr>
        <a:xfrm rot="5400000">
          <a:off x="4161369" y="1466911"/>
          <a:ext cx="463476" cy="5421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4230454" y="1506263"/>
        <a:ext cx="325308" cy="324433"/>
      </dsp:txXfrm>
    </dsp:sp>
    <dsp:sp modelId="{08934BC7-A722-4B50-AECA-C0C02ABBB34D}">
      <dsp:nvSpPr>
        <dsp:cNvPr id="0" name=""/>
        <dsp:cNvSpPr/>
      </dsp:nvSpPr>
      <dsp:spPr>
        <a:xfrm>
          <a:off x="3300002" y="2188360"/>
          <a:ext cx="2186209" cy="13117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3. Noise removal</a:t>
          </a:r>
          <a:endParaRPr lang="en-US" sz="1800" kern="1200" dirty="0"/>
        </a:p>
      </dsp:txBody>
      <dsp:txXfrm>
        <a:off x="3338421" y="2226779"/>
        <a:ext cx="2109371" cy="1234887"/>
      </dsp:txXfrm>
    </dsp:sp>
    <dsp:sp modelId="{A174F1E5-F472-425C-8D42-059E6261DD50}">
      <dsp:nvSpPr>
        <dsp:cNvPr id="0" name=""/>
        <dsp:cNvSpPr/>
      </dsp:nvSpPr>
      <dsp:spPr>
        <a:xfrm rot="10800000">
          <a:off x="2644139" y="2573133"/>
          <a:ext cx="463476" cy="54218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2783182" y="2681569"/>
        <a:ext cx="324433" cy="325308"/>
      </dsp:txXfrm>
    </dsp:sp>
    <dsp:sp modelId="{E5468C76-C9D2-4769-84CF-482F6838BEC4}">
      <dsp:nvSpPr>
        <dsp:cNvPr id="0" name=""/>
        <dsp:cNvSpPr/>
      </dsp:nvSpPr>
      <dsp:spPr>
        <a:xfrm>
          <a:off x="239308" y="2188360"/>
          <a:ext cx="2186209" cy="13117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4. Contrast enhancement using AHE</a:t>
          </a:r>
          <a:endParaRPr lang="en-US" sz="1800" kern="1200" dirty="0"/>
        </a:p>
      </dsp:txBody>
      <dsp:txXfrm>
        <a:off x="277727" y="2226779"/>
        <a:ext cx="2109371" cy="12348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951686" y="2563"/>
          <a:ext cx="1603934" cy="962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effectLst/>
            </a:rPr>
            <a:t>1. Input Vehicle image</a:t>
          </a:r>
          <a:endParaRPr lang="en-US" sz="1600" b="0" kern="1200" dirty="0">
            <a:effectLst/>
          </a:endParaRPr>
        </a:p>
      </dsp:txBody>
      <dsp:txXfrm>
        <a:off x="979873" y="30750"/>
        <a:ext cx="1547560" cy="905986"/>
      </dsp:txXfrm>
    </dsp:sp>
    <dsp:sp modelId="{0094DA21-938E-4584-B9FB-03C0193C9E14}">
      <dsp:nvSpPr>
        <dsp:cNvPr id="0" name=""/>
        <dsp:cNvSpPr/>
      </dsp:nvSpPr>
      <dsp:spPr>
        <a:xfrm>
          <a:off x="2696766" y="284855"/>
          <a:ext cx="340034" cy="3977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0" kern="1200">
            <a:effectLst/>
          </a:endParaRPr>
        </a:p>
      </dsp:txBody>
      <dsp:txXfrm>
        <a:off x="2696766" y="364410"/>
        <a:ext cx="238024" cy="238665"/>
      </dsp:txXfrm>
    </dsp:sp>
    <dsp:sp modelId="{E3D90FE5-99F3-4010-AF78-A8E3056DFCEC}">
      <dsp:nvSpPr>
        <dsp:cNvPr id="0" name=""/>
        <dsp:cNvSpPr/>
      </dsp:nvSpPr>
      <dsp:spPr>
        <a:xfrm>
          <a:off x="3197194" y="2563"/>
          <a:ext cx="1603934" cy="962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effectLst/>
            </a:rPr>
            <a:t>2. RGB to Grayscale conversion</a:t>
          </a:r>
          <a:endParaRPr lang="en-US" sz="1600" b="0" kern="1200" dirty="0">
            <a:effectLst/>
          </a:endParaRPr>
        </a:p>
      </dsp:txBody>
      <dsp:txXfrm>
        <a:off x="3225381" y="30750"/>
        <a:ext cx="1547560" cy="905986"/>
      </dsp:txXfrm>
    </dsp:sp>
    <dsp:sp modelId="{30AB5BA6-8526-4667-8441-72D672C64182}">
      <dsp:nvSpPr>
        <dsp:cNvPr id="0" name=""/>
        <dsp:cNvSpPr/>
      </dsp:nvSpPr>
      <dsp:spPr>
        <a:xfrm rot="5400000">
          <a:off x="3829144" y="1077199"/>
          <a:ext cx="340034" cy="3977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0" kern="1200">
            <a:effectLst/>
          </a:endParaRPr>
        </a:p>
      </dsp:txBody>
      <dsp:txXfrm rot="-5400000">
        <a:off x="3879829" y="1106069"/>
        <a:ext cx="238665" cy="238024"/>
      </dsp:txXfrm>
    </dsp:sp>
    <dsp:sp modelId="{08934BC7-A722-4B50-AECA-C0C02ABBB34D}">
      <dsp:nvSpPr>
        <dsp:cNvPr id="0" name=""/>
        <dsp:cNvSpPr/>
      </dsp:nvSpPr>
      <dsp:spPr>
        <a:xfrm>
          <a:off x="3197194" y="1606497"/>
          <a:ext cx="1603934" cy="962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effectLst/>
            </a:rPr>
            <a:t>3. Noise removal</a:t>
          </a:r>
          <a:endParaRPr lang="en-US" sz="1600" b="0" kern="1200" dirty="0">
            <a:effectLst/>
          </a:endParaRPr>
        </a:p>
      </dsp:txBody>
      <dsp:txXfrm>
        <a:off x="3225381" y="1634684"/>
        <a:ext cx="1547560" cy="905986"/>
      </dsp:txXfrm>
    </dsp:sp>
    <dsp:sp modelId="{A174F1E5-F472-425C-8D42-059E6261DD50}">
      <dsp:nvSpPr>
        <dsp:cNvPr id="0" name=""/>
        <dsp:cNvSpPr/>
      </dsp:nvSpPr>
      <dsp:spPr>
        <a:xfrm rot="10800000">
          <a:off x="2716014" y="1888789"/>
          <a:ext cx="340034" cy="3977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0" kern="1200">
            <a:effectLst/>
          </a:endParaRPr>
        </a:p>
      </dsp:txBody>
      <dsp:txXfrm rot="10800000">
        <a:off x="2818024" y="1968344"/>
        <a:ext cx="238024" cy="238665"/>
      </dsp:txXfrm>
    </dsp:sp>
    <dsp:sp modelId="{E5468C76-C9D2-4769-84CF-482F6838BEC4}">
      <dsp:nvSpPr>
        <dsp:cNvPr id="0" name=""/>
        <dsp:cNvSpPr/>
      </dsp:nvSpPr>
      <dsp:spPr>
        <a:xfrm>
          <a:off x="951686" y="1606497"/>
          <a:ext cx="1603934" cy="96236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effectLst/>
            </a:rPr>
            <a:t>4. Contrast enhancement using AHE</a:t>
          </a:r>
          <a:endParaRPr lang="en-US" sz="1600" b="0" kern="1200" dirty="0">
            <a:effectLst/>
          </a:endParaRPr>
        </a:p>
      </dsp:txBody>
      <dsp:txXfrm>
        <a:off x="979873" y="1634684"/>
        <a:ext cx="1547560" cy="905986"/>
      </dsp:txXfrm>
    </dsp:sp>
    <dsp:sp modelId="{2FBAA07B-6760-44CD-91A1-CE21E55B3D26}">
      <dsp:nvSpPr>
        <dsp:cNvPr id="0" name=""/>
        <dsp:cNvSpPr/>
      </dsp:nvSpPr>
      <dsp:spPr>
        <a:xfrm rot="5333280">
          <a:off x="1598984" y="2681133"/>
          <a:ext cx="340098" cy="39777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0" kern="1200">
            <a:effectLst/>
          </a:endParaRPr>
        </a:p>
      </dsp:txBody>
      <dsp:txXfrm rot="-5400000">
        <a:off x="1648710" y="2709981"/>
        <a:ext cx="238665" cy="238069"/>
      </dsp:txXfrm>
    </dsp:sp>
    <dsp:sp modelId="{6FB56F8F-F7D0-47D0-9C47-A92F792C1D37}">
      <dsp:nvSpPr>
        <dsp:cNvPr id="0" name=""/>
        <dsp:cNvSpPr/>
      </dsp:nvSpPr>
      <dsp:spPr>
        <a:xfrm>
          <a:off x="951686" y="3210431"/>
          <a:ext cx="1668268" cy="10688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effectLst/>
            </a:rPr>
            <a:t>5. Morphological opening and image subtraction operations</a:t>
          </a:r>
          <a:endParaRPr lang="en-US" sz="1600" b="0" kern="1200" dirty="0">
            <a:effectLst/>
          </a:endParaRPr>
        </a:p>
      </dsp:txBody>
      <dsp:txXfrm>
        <a:off x="982993" y="3241738"/>
        <a:ext cx="1605654" cy="10062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677628" y="44"/>
          <a:ext cx="1673092" cy="10038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Input Vehicle image</a:t>
          </a:r>
          <a:endParaRPr lang="en-US" sz="1600" kern="1200" dirty="0"/>
        </a:p>
      </dsp:txBody>
      <dsp:txXfrm>
        <a:off x="707030" y="29446"/>
        <a:ext cx="1614288" cy="945051"/>
      </dsp:txXfrm>
    </dsp:sp>
    <dsp:sp modelId="{0094DA21-938E-4584-B9FB-03C0193C9E14}">
      <dsp:nvSpPr>
        <dsp:cNvPr id="0" name=""/>
        <dsp:cNvSpPr/>
      </dsp:nvSpPr>
      <dsp:spPr>
        <a:xfrm>
          <a:off x="2497953" y="294508"/>
          <a:ext cx="354695" cy="4149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497953" y="377493"/>
        <a:ext cx="248287" cy="248956"/>
      </dsp:txXfrm>
    </dsp:sp>
    <dsp:sp modelId="{E3D90FE5-99F3-4010-AF78-A8E3056DFCEC}">
      <dsp:nvSpPr>
        <dsp:cNvPr id="0" name=""/>
        <dsp:cNvSpPr/>
      </dsp:nvSpPr>
      <dsp:spPr>
        <a:xfrm>
          <a:off x="3019957" y="44"/>
          <a:ext cx="1673092" cy="10038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RGB to Grayscale conversion</a:t>
          </a:r>
          <a:endParaRPr lang="en-US" sz="1600" kern="1200" dirty="0"/>
        </a:p>
      </dsp:txBody>
      <dsp:txXfrm>
        <a:off x="3049359" y="29446"/>
        <a:ext cx="1614288" cy="945051"/>
      </dsp:txXfrm>
    </dsp:sp>
    <dsp:sp modelId="{30AB5BA6-8526-4667-8441-72D672C64182}">
      <dsp:nvSpPr>
        <dsp:cNvPr id="0" name=""/>
        <dsp:cNvSpPr/>
      </dsp:nvSpPr>
      <dsp:spPr>
        <a:xfrm rot="5400000">
          <a:off x="3679156" y="1121016"/>
          <a:ext cx="354695" cy="4149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3732026" y="1151131"/>
        <a:ext cx="248956" cy="248287"/>
      </dsp:txXfrm>
    </dsp:sp>
    <dsp:sp modelId="{08934BC7-A722-4B50-AECA-C0C02ABBB34D}">
      <dsp:nvSpPr>
        <dsp:cNvPr id="0" name=""/>
        <dsp:cNvSpPr/>
      </dsp:nvSpPr>
      <dsp:spPr>
        <a:xfrm>
          <a:off x="3019957" y="1673136"/>
          <a:ext cx="1673092" cy="10038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Noise removal</a:t>
          </a:r>
          <a:endParaRPr lang="en-US" sz="1600" kern="1200" dirty="0"/>
        </a:p>
      </dsp:txBody>
      <dsp:txXfrm>
        <a:off x="3049359" y="1702538"/>
        <a:ext cx="1614288" cy="945051"/>
      </dsp:txXfrm>
    </dsp:sp>
    <dsp:sp modelId="{A174F1E5-F472-425C-8D42-059E6261DD50}">
      <dsp:nvSpPr>
        <dsp:cNvPr id="0" name=""/>
        <dsp:cNvSpPr/>
      </dsp:nvSpPr>
      <dsp:spPr>
        <a:xfrm rot="10800000">
          <a:off x="2518030" y="1967601"/>
          <a:ext cx="354695" cy="4149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2624438" y="2050586"/>
        <a:ext cx="248287" cy="248956"/>
      </dsp:txXfrm>
    </dsp:sp>
    <dsp:sp modelId="{E5468C76-C9D2-4769-84CF-482F6838BEC4}">
      <dsp:nvSpPr>
        <dsp:cNvPr id="0" name=""/>
        <dsp:cNvSpPr/>
      </dsp:nvSpPr>
      <dsp:spPr>
        <a:xfrm>
          <a:off x="677628" y="1673136"/>
          <a:ext cx="1673092" cy="10038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Contrast enhancement using AHE</a:t>
          </a:r>
          <a:endParaRPr lang="en-US" sz="1600" kern="1200" dirty="0"/>
        </a:p>
      </dsp:txBody>
      <dsp:txXfrm>
        <a:off x="707030" y="1702538"/>
        <a:ext cx="1614288" cy="945051"/>
      </dsp:txXfrm>
    </dsp:sp>
    <dsp:sp modelId="{2FBAA07B-6760-44CD-91A1-CE21E55B3D26}">
      <dsp:nvSpPr>
        <dsp:cNvPr id="0" name=""/>
        <dsp:cNvSpPr/>
      </dsp:nvSpPr>
      <dsp:spPr>
        <a:xfrm rot="5400000">
          <a:off x="1336827" y="2794108"/>
          <a:ext cx="354695" cy="4149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1389697" y="2824223"/>
        <a:ext cx="248956" cy="248287"/>
      </dsp:txXfrm>
    </dsp:sp>
    <dsp:sp modelId="{6FB56F8F-F7D0-47D0-9C47-A92F792C1D37}">
      <dsp:nvSpPr>
        <dsp:cNvPr id="0" name=""/>
        <dsp:cNvSpPr/>
      </dsp:nvSpPr>
      <dsp:spPr>
        <a:xfrm>
          <a:off x="677628" y="3346229"/>
          <a:ext cx="1673092" cy="10038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5. Morphological opening and image subtraction operations</a:t>
          </a:r>
          <a:endParaRPr lang="en-US" sz="1600" kern="1200" dirty="0"/>
        </a:p>
      </dsp:txBody>
      <dsp:txXfrm>
        <a:off x="707030" y="3375631"/>
        <a:ext cx="1614288" cy="945051"/>
      </dsp:txXfrm>
    </dsp:sp>
    <dsp:sp modelId="{8748B3A0-0DDC-4C3C-8CFA-3456DB5C2CF5}">
      <dsp:nvSpPr>
        <dsp:cNvPr id="0" name=""/>
        <dsp:cNvSpPr/>
      </dsp:nvSpPr>
      <dsp:spPr>
        <a:xfrm>
          <a:off x="2497953" y="3640693"/>
          <a:ext cx="354695" cy="414926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497953" y="3723678"/>
        <a:ext cx="248287" cy="248956"/>
      </dsp:txXfrm>
    </dsp:sp>
    <dsp:sp modelId="{3710E034-AC7A-40A6-BE69-4AD7BB94C144}">
      <dsp:nvSpPr>
        <dsp:cNvPr id="0" name=""/>
        <dsp:cNvSpPr/>
      </dsp:nvSpPr>
      <dsp:spPr>
        <a:xfrm>
          <a:off x="3019957" y="3346229"/>
          <a:ext cx="1673092" cy="100385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6. Image binarization</a:t>
          </a:r>
          <a:endParaRPr lang="en-US" sz="1600" kern="1200" dirty="0"/>
        </a:p>
      </dsp:txBody>
      <dsp:txXfrm>
        <a:off x="3049359" y="3375631"/>
        <a:ext cx="1614288" cy="9450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152437" y="2159"/>
          <a:ext cx="1591457" cy="9548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Input Vehicle image</a:t>
          </a:r>
          <a:endParaRPr lang="en-US" sz="1600" kern="1200" dirty="0"/>
        </a:p>
      </dsp:txBody>
      <dsp:txXfrm>
        <a:off x="180404" y="30126"/>
        <a:ext cx="1535523" cy="898940"/>
      </dsp:txXfrm>
    </dsp:sp>
    <dsp:sp modelId="{0094DA21-938E-4584-B9FB-03C0193C9E14}">
      <dsp:nvSpPr>
        <dsp:cNvPr id="0" name=""/>
        <dsp:cNvSpPr/>
      </dsp:nvSpPr>
      <dsp:spPr>
        <a:xfrm>
          <a:off x="1883943" y="282255"/>
          <a:ext cx="337388" cy="3946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883943" y="361191"/>
        <a:ext cx="236172" cy="236809"/>
      </dsp:txXfrm>
    </dsp:sp>
    <dsp:sp modelId="{E3D90FE5-99F3-4010-AF78-A8E3056DFCEC}">
      <dsp:nvSpPr>
        <dsp:cNvPr id="0" name=""/>
        <dsp:cNvSpPr/>
      </dsp:nvSpPr>
      <dsp:spPr>
        <a:xfrm>
          <a:off x="2380477" y="2159"/>
          <a:ext cx="1591457" cy="9548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RGB to Grayscale conversion</a:t>
          </a:r>
          <a:endParaRPr lang="en-US" sz="1600" kern="1200" dirty="0"/>
        </a:p>
      </dsp:txBody>
      <dsp:txXfrm>
        <a:off x="2408444" y="30126"/>
        <a:ext cx="1535523" cy="898940"/>
      </dsp:txXfrm>
    </dsp:sp>
    <dsp:sp modelId="{30AB5BA6-8526-4667-8441-72D672C64182}">
      <dsp:nvSpPr>
        <dsp:cNvPr id="0" name=""/>
        <dsp:cNvSpPr/>
      </dsp:nvSpPr>
      <dsp:spPr>
        <a:xfrm>
          <a:off x="4111982" y="282255"/>
          <a:ext cx="337388" cy="3946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111982" y="361191"/>
        <a:ext cx="236172" cy="236809"/>
      </dsp:txXfrm>
    </dsp:sp>
    <dsp:sp modelId="{08934BC7-A722-4B50-AECA-C0C02ABBB34D}">
      <dsp:nvSpPr>
        <dsp:cNvPr id="0" name=""/>
        <dsp:cNvSpPr/>
      </dsp:nvSpPr>
      <dsp:spPr>
        <a:xfrm>
          <a:off x="4608517" y="2159"/>
          <a:ext cx="1591457" cy="9548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Noise removal</a:t>
          </a:r>
          <a:endParaRPr lang="en-US" sz="1600" kern="1200" dirty="0"/>
        </a:p>
      </dsp:txBody>
      <dsp:txXfrm>
        <a:off x="4636484" y="30126"/>
        <a:ext cx="1535523" cy="898940"/>
      </dsp:txXfrm>
    </dsp:sp>
    <dsp:sp modelId="{A174F1E5-F472-425C-8D42-059E6261DD50}">
      <dsp:nvSpPr>
        <dsp:cNvPr id="0" name=""/>
        <dsp:cNvSpPr/>
      </dsp:nvSpPr>
      <dsp:spPr>
        <a:xfrm rot="5400000">
          <a:off x="5229688" y="1079165"/>
          <a:ext cx="349114" cy="3946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5285840" y="1101949"/>
        <a:ext cx="236809" cy="244380"/>
      </dsp:txXfrm>
    </dsp:sp>
    <dsp:sp modelId="{E5468C76-C9D2-4769-84CF-482F6838BEC4}">
      <dsp:nvSpPr>
        <dsp:cNvPr id="0" name=""/>
        <dsp:cNvSpPr/>
      </dsp:nvSpPr>
      <dsp:spPr>
        <a:xfrm>
          <a:off x="4608517" y="1615740"/>
          <a:ext cx="1591457" cy="9548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Contrast enhancement using AHE</a:t>
          </a:r>
          <a:endParaRPr lang="en-US" sz="1600" kern="1200" dirty="0"/>
        </a:p>
      </dsp:txBody>
      <dsp:txXfrm>
        <a:off x="4636484" y="1643707"/>
        <a:ext cx="1535523" cy="898940"/>
      </dsp:txXfrm>
    </dsp:sp>
    <dsp:sp modelId="{2FBAA07B-6760-44CD-91A1-CE21E55B3D26}">
      <dsp:nvSpPr>
        <dsp:cNvPr id="0" name=""/>
        <dsp:cNvSpPr/>
      </dsp:nvSpPr>
      <dsp:spPr>
        <a:xfrm rot="10800000">
          <a:off x="4131080" y="1895837"/>
          <a:ext cx="337388" cy="3946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4232296" y="1974773"/>
        <a:ext cx="236172" cy="236809"/>
      </dsp:txXfrm>
    </dsp:sp>
    <dsp:sp modelId="{6FB56F8F-F7D0-47D0-9C47-A92F792C1D37}">
      <dsp:nvSpPr>
        <dsp:cNvPr id="0" name=""/>
        <dsp:cNvSpPr/>
      </dsp:nvSpPr>
      <dsp:spPr>
        <a:xfrm>
          <a:off x="2260004" y="1593616"/>
          <a:ext cx="1711930" cy="99912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5. Morphological opening and image subtraction operations</a:t>
          </a:r>
          <a:endParaRPr lang="en-US" sz="1600" kern="1200" dirty="0"/>
        </a:p>
      </dsp:txBody>
      <dsp:txXfrm>
        <a:off x="2289267" y="1622879"/>
        <a:ext cx="1653404" cy="940597"/>
      </dsp:txXfrm>
    </dsp:sp>
    <dsp:sp modelId="{8748B3A0-0DDC-4C3C-8CFA-3456DB5C2CF5}">
      <dsp:nvSpPr>
        <dsp:cNvPr id="0" name=""/>
        <dsp:cNvSpPr/>
      </dsp:nvSpPr>
      <dsp:spPr>
        <a:xfrm rot="10800000">
          <a:off x="1782567" y="1895837"/>
          <a:ext cx="337388" cy="3946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1883783" y="1974773"/>
        <a:ext cx="236172" cy="236809"/>
      </dsp:txXfrm>
    </dsp:sp>
    <dsp:sp modelId="{3710E034-AC7A-40A6-BE69-4AD7BB94C144}">
      <dsp:nvSpPr>
        <dsp:cNvPr id="0" name=""/>
        <dsp:cNvSpPr/>
      </dsp:nvSpPr>
      <dsp:spPr>
        <a:xfrm>
          <a:off x="31964" y="1615740"/>
          <a:ext cx="1591457" cy="9548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6. Image binarization</a:t>
          </a:r>
          <a:endParaRPr lang="en-US" sz="1600" kern="1200" dirty="0"/>
        </a:p>
      </dsp:txBody>
      <dsp:txXfrm>
        <a:off x="59931" y="1643707"/>
        <a:ext cx="1535523" cy="898940"/>
      </dsp:txXfrm>
    </dsp:sp>
    <dsp:sp modelId="{57E7B098-B548-461C-9199-7C8932150A7D}">
      <dsp:nvSpPr>
        <dsp:cNvPr id="0" name=""/>
        <dsp:cNvSpPr/>
      </dsp:nvSpPr>
      <dsp:spPr>
        <a:xfrm rot="5400000">
          <a:off x="653135" y="2692747"/>
          <a:ext cx="349114" cy="39468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709287" y="2715531"/>
        <a:ext cx="236809" cy="244380"/>
      </dsp:txXfrm>
    </dsp:sp>
    <dsp:sp modelId="{F557ECD7-788D-4962-BC04-38268A6B1B4E}">
      <dsp:nvSpPr>
        <dsp:cNvPr id="0" name=""/>
        <dsp:cNvSpPr/>
      </dsp:nvSpPr>
      <dsp:spPr>
        <a:xfrm>
          <a:off x="31964" y="3229322"/>
          <a:ext cx="1591457" cy="954874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7. Edge detection by Sobel operator</a:t>
          </a:r>
          <a:endParaRPr lang="en-US" sz="1600" kern="1200" dirty="0"/>
        </a:p>
      </dsp:txBody>
      <dsp:txXfrm>
        <a:off x="59931" y="3257289"/>
        <a:ext cx="1535523" cy="8989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4453" y="453623"/>
          <a:ext cx="1947084" cy="1168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Input Vehicle image</a:t>
          </a:r>
          <a:endParaRPr lang="en-US" sz="1600" kern="1200" dirty="0"/>
        </a:p>
      </dsp:txBody>
      <dsp:txXfrm>
        <a:off x="38670" y="487840"/>
        <a:ext cx="1878650" cy="1099816"/>
      </dsp:txXfrm>
    </dsp:sp>
    <dsp:sp modelId="{0094DA21-938E-4584-B9FB-03C0193C9E14}">
      <dsp:nvSpPr>
        <dsp:cNvPr id="0" name=""/>
        <dsp:cNvSpPr/>
      </dsp:nvSpPr>
      <dsp:spPr>
        <a:xfrm>
          <a:off x="2122881" y="796310"/>
          <a:ext cx="412781" cy="4828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2122881" y="892885"/>
        <a:ext cx="288947" cy="289727"/>
      </dsp:txXfrm>
    </dsp:sp>
    <dsp:sp modelId="{E3D90FE5-99F3-4010-AF78-A8E3056DFCEC}">
      <dsp:nvSpPr>
        <dsp:cNvPr id="0" name=""/>
        <dsp:cNvSpPr/>
      </dsp:nvSpPr>
      <dsp:spPr>
        <a:xfrm>
          <a:off x="2730372" y="453623"/>
          <a:ext cx="1947084" cy="1168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RGB to Grayscale conversion</a:t>
          </a:r>
          <a:endParaRPr lang="en-US" sz="1600" kern="1200" dirty="0"/>
        </a:p>
      </dsp:txBody>
      <dsp:txXfrm>
        <a:off x="2764589" y="487840"/>
        <a:ext cx="1878650" cy="1099816"/>
      </dsp:txXfrm>
    </dsp:sp>
    <dsp:sp modelId="{30AB5BA6-8526-4667-8441-72D672C64182}">
      <dsp:nvSpPr>
        <dsp:cNvPr id="0" name=""/>
        <dsp:cNvSpPr/>
      </dsp:nvSpPr>
      <dsp:spPr>
        <a:xfrm>
          <a:off x="4848800" y="796310"/>
          <a:ext cx="412781" cy="4828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848800" y="892885"/>
        <a:ext cx="288947" cy="289727"/>
      </dsp:txXfrm>
    </dsp:sp>
    <dsp:sp modelId="{08934BC7-A722-4B50-AECA-C0C02ABBB34D}">
      <dsp:nvSpPr>
        <dsp:cNvPr id="0" name=""/>
        <dsp:cNvSpPr/>
      </dsp:nvSpPr>
      <dsp:spPr>
        <a:xfrm>
          <a:off x="5456290" y="453623"/>
          <a:ext cx="1947084" cy="1168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Noise removal</a:t>
          </a:r>
          <a:endParaRPr lang="en-US" sz="1600" kern="1200" dirty="0"/>
        </a:p>
      </dsp:txBody>
      <dsp:txXfrm>
        <a:off x="5490507" y="487840"/>
        <a:ext cx="1878650" cy="1099816"/>
      </dsp:txXfrm>
    </dsp:sp>
    <dsp:sp modelId="{A174F1E5-F472-425C-8D42-059E6261DD50}">
      <dsp:nvSpPr>
        <dsp:cNvPr id="0" name=""/>
        <dsp:cNvSpPr/>
      </dsp:nvSpPr>
      <dsp:spPr>
        <a:xfrm>
          <a:off x="7574719" y="796310"/>
          <a:ext cx="412781" cy="4828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7574719" y="892885"/>
        <a:ext cx="288947" cy="289727"/>
      </dsp:txXfrm>
    </dsp:sp>
    <dsp:sp modelId="{E5468C76-C9D2-4769-84CF-482F6838BEC4}">
      <dsp:nvSpPr>
        <dsp:cNvPr id="0" name=""/>
        <dsp:cNvSpPr/>
      </dsp:nvSpPr>
      <dsp:spPr>
        <a:xfrm>
          <a:off x="8182209" y="453623"/>
          <a:ext cx="1947084" cy="1168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Contrast enhancement using AHE</a:t>
          </a:r>
          <a:endParaRPr lang="en-US" sz="1600" kern="1200" dirty="0"/>
        </a:p>
      </dsp:txBody>
      <dsp:txXfrm>
        <a:off x="8216426" y="487840"/>
        <a:ext cx="1878650" cy="1099816"/>
      </dsp:txXfrm>
    </dsp:sp>
    <dsp:sp modelId="{2FBAA07B-6760-44CD-91A1-CE21E55B3D26}">
      <dsp:nvSpPr>
        <dsp:cNvPr id="0" name=""/>
        <dsp:cNvSpPr/>
      </dsp:nvSpPr>
      <dsp:spPr>
        <a:xfrm rot="5400000">
          <a:off x="8949361" y="1758170"/>
          <a:ext cx="412781" cy="4828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-5400000">
        <a:off x="9010888" y="1793218"/>
        <a:ext cx="289727" cy="288947"/>
      </dsp:txXfrm>
    </dsp:sp>
    <dsp:sp modelId="{6FB56F8F-F7D0-47D0-9C47-A92F792C1D37}">
      <dsp:nvSpPr>
        <dsp:cNvPr id="0" name=""/>
        <dsp:cNvSpPr/>
      </dsp:nvSpPr>
      <dsp:spPr>
        <a:xfrm>
          <a:off x="8182209" y="2400708"/>
          <a:ext cx="1947084" cy="1168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5. Morphological opening and image subtraction operations</a:t>
          </a:r>
          <a:endParaRPr lang="en-US" sz="1600" kern="1200" dirty="0"/>
        </a:p>
      </dsp:txBody>
      <dsp:txXfrm>
        <a:off x="8216426" y="2434925"/>
        <a:ext cx="1878650" cy="1099816"/>
      </dsp:txXfrm>
    </dsp:sp>
    <dsp:sp modelId="{8748B3A0-0DDC-4C3C-8CFA-3456DB5C2CF5}">
      <dsp:nvSpPr>
        <dsp:cNvPr id="0" name=""/>
        <dsp:cNvSpPr/>
      </dsp:nvSpPr>
      <dsp:spPr>
        <a:xfrm rot="10800000">
          <a:off x="7598084" y="2743395"/>
          <a:ext cx="412781" cy="4828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7721918" y="2839970"/>
        <a:ext cx="288947" cy="289727"/>
      </dsp:txXfrm>
    </dsp:sp>
    <dsp:sp modelId="{3710E034-AC7A-40A6-BE69-4AD7BB94C144}">
      <dsp:nvSpPr>
        <dsp:cNvPr id="0" name=""/>
        <dsp:cNvSpPr/>
      </dsp:nvSpPr>
      <dsp:spPr>
        <a:xfrm>
          <a:off x="5456290" y="2400708"/>
          <a:ext cx="1947084" cy="1168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/>
            <a:t>6. Image binarization</a:t>
          </a:r>
          <a:endParaRPr lang="en-US" sz="1600" kern="1200" dirty="0"/>
        </a:p>
      </dsp:txBody>
      <dsp:txXfrm>
        <a:off x="5490507" y="2434925"/>
        <a:ext cx="1878650" cy="1099816"/>
      </dsp:txXfrm>
    </dsp:sp>
    <dsp:sp modelId="{57E7B098-B548-461C-9199-7C8932150A7D}">
      <dsp:nvSpPr>
        <dsp:cNvPr id="0" name=""/>
        <dsp:cNvSpPr/>
      </dsp:nvSpPr>
      <dsp:spPr>
        <a:xfrm rot="10800000">
          <a:off x="4872165" y="2743395"/>
          <a:ext cx="412781" cy="4828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4995999" y="2839970"/>
        <a:ext cx="288947" cy="289727"/>
      </dsp:txXfrm>
    </dsp:sp>
    <dsp:sp modelId="{F557ECD7-788D-4962-BC04-38268A6B1B4E}">
      <dsp:nvSpPr>
        <dsp:cNvPr id="0" name=""/>
        <dsp:cNvSpPr/>
      </dsp:nvSpPr>
      <dsp:spPr>
        <a:xfrm>
          <a:off x="2730372" y="2400708"/>
          <a:ext cx="1947084" cy="1168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7. Edge detection by Sobel operator</a:t>
          </a:r>
          <a:endParaRPr lang="en-US" sz="1600" kern="1200" dirty="0"/>
        </a:p>
      </dsp:txBody>
      <dsp:txXfrm>
        <a:off x="2764589" y="2434925"/>
        <a:ext cx="1878650" cy="1099816"/>
      </dsp:txXfrm>
    </dsp:sp>
    <dsp:sp modelId="{ADAB600D-6C97-4385-9A65-9B893D082916}">
      <dsp:nvSpPr>
        <dsp:cNvPr id="0" name=""/>
        <dsp:cNvSpPr/>
      </dsp:nvSpPr>
      <dsp:spPr>
        <a:xfrm rot="10800000">
          <a:off x="2146246" y="2743395"/>
          <a:ext cx="412781" cy="48287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 rot="10800000">
        <a:off x="2270080" y="2839970"/>
        <a:ext cx="288947" cy="289727"/>
      </dsp:txXfrm>
    </dsp:sp>
    <dsp:sp modelId="{12956601-4C8C-4209-BBF8-A39FB8103D38}">
      <dsp:nvSpPr>
        <dsp:cNvPr id="0" name=""/>
        <dsp:cNvSpPr/>
      </dsp:nvSpPr>
      <dsp:spPr>
        <a:xfrm>
          <a:off x="4453" y="2400708"/>
          <a:ext cx="1947084" cy="116825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8. Candidate plate area detection by Morphological opening and closing operation</a:t>
          </a:r>
          <a:endParaRPr lang="en-US" sz="1600" kern="1200" dirty="0"/>
        </a:p>
      </dsp:txBody>
      <dsp:txXfrm>
        <a:off x="38670" y="2434925"/>
        <a:ext cx="1878650" cy="10998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ACFD-D784-4D0C-AA0C-FF41337E9B6A}">
      <dsp:nvSpPr>
        <dsp:cNvPr id="0" name=""/>
        <dsp:cNvSpPr/>
      </dsp:nvSpPr>
      <dsp:spPr>
        <a:xfrm>
          <a:off x="5464" y="51989"/>
          <a:ext cx="1633134" cy="9798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Input Vehicle image</a:t>
          </a:r>
          <a:endParaRPr lang="en-US" sz="1400" kern="1200" dirty="0"/>
        </a:p>
      </dsp:txBody>
      <dsp:txXfrm>
        <a:off x="34164" y="80689"/>
        <a:ext cx="1575734" cy="922480"/>
      </dsp:txXfrm>
    </dsp:sp>
    <dsp:sp modelId="{0094DA21-938E-4584-B9FB-03C0193C9E14}">
      <dsp:nvSpPr>
        <dsp:cNvPr id="0" name=""/>
        <dsp:cNvSpPr/>
      </dsp:nvSpPr>
      <dsp:spPr>
        <a:xfrm>
          <a:off x="1782314" y="339421"/>
          <a:ext cx="346224" cy="40501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82314" y="420424"/>
        <a:ext cx="242357" cy="243011"/>
      </dsp:txXfrm>
    </dsp:sp>
    <dsp:sp modelId="{E3D90FE5-99F3-4010-AF78-A8E3056DFCEC}">
      <dsp:nvSpPr>
        <dsp:cNvPr id="0" name=""/>
        <dsp:cNvSpPr/>
      </dsp:nvSpPr>
      <dsp:spPr>
        <a:xfrm>
          <a:off x="2291852" y="51989"/>
          <a:ext cx="1633134" cy="9798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RGB to Grayscale conversion</a:t>
          </a:r>
          <a:endParaRPr lang="en-US" sz="1400" kern="1200" dirty="0"/>
        </a:p>
      </dsp:txBody>
      <dsp:txXfrm>
        <a:off x="2320552" y="80689"/>
        <a:ext cx="1575734" cy="922480"/>
      </dsp:txXfrm>
    </dsp:sp>
    <dsp:sp modelId="{30AB5BA6-8526-4667-8441-72D672C64182}">
      <dsp:nvSpPr>
        <dsp:cNvPr id="0" name=""/>
        <dsp:cNvSpPr/>
      </dsp:nvSpPr>
      <dsp:spPr>
        <a:xfrm>
          <a:off x="4068703" y="339421"/>
          <a:ext cx="346224" cy="40501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068703" y="420424"/>
        <a:ext cx="242357" cy="243011"/>
      </dsp:txXfrm>
    </dsp:sp>
    <dsp:sp modelId="{08934BC7-A722-4B50-AECA-C0C02ABBB34D}">
      <dsp:nvSpPr>
        <dsp:cNvPr id="0" name=""/>
        <dsp:cNvSpPr/>
      </dsp:nvSpPr>
      <dsp:spPr>
        <a:xfrm>
          <a:off x="4578241" y="51989"/>
          <a:ext cx="1633134" cy="9798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Noise removal</a:t>
          </a:r>
          <a:endParaRPr lang="en-US" sz="1400" kern="1200" dirty="0"/>
        </a:p>
      </dsp:txBody>
      <dsp:txXfrm>
        <a:off x="4606941" y="80689"/>
        <a:ext cx="1575734" cy="922480"/>
      </dsp:txXfrm>
    </dsp:sp>
    <dsp:sp modelId="{A174F1E5-F472-425C-8D42-059E6261DD50}">
      <dsp:nvSpPr>
        <dsp:cNvPr id="0" name=""/>
        <dsp:cNvSpPr/>
      </dsp:nvSpPr>
      <dsp:spPr>
        <a:xfrm rot="5400000">
          <a:off x="5221696" y="1146189"/>
          <a:ext cx="346224" cy="40501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5273303" y="1175586"/>
        <a:ext cx="243011" cy="242357"/>
      </dsp:txXfrm>
    </dsp:sp>
    <dsp:sp modelId="{E5468C76-C9D2-4769-84CF-482F6838BEC4}">
      <dsp:nvSpPr>
        <dsp:cNvPr id="0" name=""/>
        <dsp:cNvSpPr/>
      </dsp:nvSpPr>
      <dsp:spPr>
        <a:xfrm>
          <a:off x="4578241" y="1685124"/>
          <a:ext cx="1633134" cy="9798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Contrast enhancement using AHE</a:t>
          </a:r>
          <a:endParaRPr lang="en-US" sz="1400" kern="1200" dirty="0"/>
        </a:p>
      </dsp:txBody>
      <dsp:txXfrm>
        <a:off x="4606941" y="1713824"/>
        <a:ext cx="1575734" cy="922480"/>
      </dsp:txXfrm>
    </dsp:sp>
    <dsp:sp modelId="{2FBAA07B-6760-44CD-91A1-CE21E55B3D26}">
      <dsp:nvSpPr>
        <dsp:cNvPr id="0" name=""/>
        <dsp:cNvSpPr/>
      </dsp:nvSpPr>
      <dsp:spPr>
        <a:xfrm rot="10800000">
          <a:off x="4088300" y="1972555"/>
          <a:ext cx="346224" cy="40501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192167" y="2053558"/>
        <a:ext cx="242357" cy="243011"/>
      </dsp:txXfrm>
    </dsp:sp>
    <dsp:sp modelId="{6FB56F8F-F7D0-47D0-9C47-A92F792C1D37}">
      <dsp:nvSpPr>
        <dsp:cNvPr id="0" name=""/>
        <dsp:cNvSpPr/>
      </dsp:nvSpPr>
      <dsp:spPr>
        <a:xfrm>
          <a:off x="2291852" y="1685124"/>
          <a:ext cx="1633134" cy="9798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5. Morphological opening and image subtraction operations</a:t>
          </a:r>
          <a:endParaRPr lang="en-US" sz="1400" kern="1200" dirty="0"/>
        </a:p>
      </dsp:txBody>
      <dsp:txXfrm>
        <a:off x="2320552" y="1713824"/>
        <a:ext cx="1575734" cy="922480"/>
      </dsp:txXfrm>
    </dsp:sp>
    <dsp:sp modelId="{8748B3A0-0DDC-4C3C-8CFA-3456DB5C2CF5}">
      <dsp:nvSpPr>
        <dsp:cNvPr id="0" name=""/>
        <dsp:cNvSpPr/>
      </dsp:nvSpPr>
      <dsp:spPr>
        <a:xfrm rot="10800000">
          <a:off x="1801912" y="1972555"/>
          <a:ext cx="346224" cy="40501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1905779" y="2053558"/>
        <a:ext cx="242357" cy="243011"/>
      </dsp:txXfrm>
    </dsp:sp>
    <dsp:sp modelId="{3710E034-AC7A-40A6-BE69-4AD7BB94C144}">
      <dsp:nvSpPr>
        <dsp:cNvPr id="0" name=""/>
        <dsp:cNvSpPr/>
      </dsp:nvSpPr>
      <dsp:spPr>
        <a:xfrm>
          <a:off x="5464" y="1685124"/>
          <a:ext cx="1633134" cy="9798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smtClean="0"/>
            <a:t>6. Image binarization</a:t>
          </a:r>
          <a:endParaRPr lang="en-US" sz="1400" kern="1200" dirty="0"/>
        </a:p>
      </dsp:txBody>
      <dsp:txXfrm>
        <a:off x="34164" y="1713824"/>
        <a:ext cx="1575734" cy="922480"/>
      </dsp:txXfrm>
    </dsp:sp>
    <dsp:sp modelId="{57E7B098-B548-461C-9199-7C8932150A7D}">
      <dsp:nvSpPr>
        <dsp:cNvPr id="0" name=""/>
        <dsp:cNvSpPr/>
      </dsp:nvSpPr>
      <dsp:spPr>
        <a:xfrm rot="5400000">
          <a:off x="648919" y="2779324"/>
          <a:ext cx="346224" cy="40501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700526" y="2808721"/>
        <a:ext cx="243011" cy="242357"/>
      </dsp:txXfrm>
    </dsp:sp>
    <dsp:sp modelId="{F557ECD7-788D-4962-BC04-38268A6B1B4E}">
      <dsp:nvSpPr>
        <dsp:cNvPr id="0" name=""/>
        <dsp:cNvSpPr/>
      </dsp:nvSpPr>
      <dsp:spPr>
        <a:xfrm>
          <a:off x="5464" y="3318258"/>
          <a:ext cx="1633134" cy="9798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7. Edge detection by Sobel operator</a:t>
          </a:r>
          <a:endParaRPr lang="en-US" sz="1400" kern="1200" dirty="0"/>
        </a:p>
      </dsp:txBody>
      <dsp:txXfrm>
        <a:off x="34164" y="3346958"/>
        <a:ext cx="1575734" cy="922480"/>
      </dsp:txXfrm>
    </dsp:sp>
    <dsp:sp modelId="{ADAB600D-6C97-4385-9A65-9B893D082916}">
      <dsp:nvSpPr>
        <dsp:cNvPr id="0" name=""/>
        <dsp:cNvSpPr/>
      </dsp:nvSpPr>
      <dsp:spPr>
        <a:xfrm>
          <a:off x="1782314" y="3605690"/>
          <a:ext cx="346224" cy="40501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782314" y="3686693"/>
        <a:ext cx="242357" cy="243011"/>
      </dsp:txXfrm>
    </dsp:sp>
    <dsp:sp modelId="{12956601-4C8C-4209-BBF8-A39FB8103D38}">
      <dsp:nvSpPr>
        <dsp:cNvPr id="0" name=""/>
        <dsp:cNvSpPr/>
      </dsp:nvSpPr>
      <dsp:spPr>
        <a:xfrm>
          <a:off x="2291852" y="3318258"/>
          <a:ext cx="1633134" cy="9798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8. Candidate plate area detection by Morphological opening and closing operation</a:t>
          </a:r>
          <a:endParaRPr lang="en-US" sz="1400" kern="1200" dirty="0"/>
        </a:p>
      </dsp:txBody>
      <dsp:txXfrm>
        <a:off x="2320552" y="3346958"/>
        <a:ext cx="1575734" cy="922480"/>
      </dsp:txXfrm>
    </dsp:sp>
    <dsp:sp modelId="{251A0FD4-3019-48F1-984D-19A2CA50249F}">
      <dsp:nvSpPr>
        <dsp:cNvPr id="0" name=""/>
        <dsp:cNvSpPr/>
      </dsp:nvSpPr>
      <dsp:spPr>
        <a:xfrm>
          <a:off x="4068703" y="3605690"/>
          <a:ext cx="346224" cy="40501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solidFill>
            <a:schemeClr val="tx1">
              <a:lumMod val="95000"/>
              <a:lumOff val="500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068703" y="3686693"/>
        <a:ext cx="242357" cy="243011"/>
      </dsp:txXfrm>
    </dsp:sp>
    <dsp:sp modelId="{F402DEF1-4B04-4A15-A259-DC8A1CA2565C}">
      <dsp:nvSpPr>
        <dsp:cNvPr id="0" name=""/>
        <dsp:cNvSpPr/>
      </dsp:nvSpPr>
      <dsp:spPr>
        <a:xfrm>
          <a:off x="4578241" y="3318258"/>
          <a:ext cx="1633134" cy="97988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9. Actual number plate extraction</a:t>
          </a:r>
          <a:endParaRPr lang="en-US" sz="1400" kern="1200" dirty="0"/>
        </a:p>
      </dsp:txBody>
      <dsp:txXfrm>
        <a:off x="4606941" y="3346958"/>
        <a:ext cx="1575734" cy="922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31E037-3972-4D62-BBA5-EBBADC7E7C48}" type="datetimeFigureOut">
              <a:rPr lang="en-US" smtClean="0"/>
              <a:t>11/26/2018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8F1BF-8142-4B78-AABB-A0DCA2ADC5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76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8F1BF-8142-4B78-AABB-A0DCA2ADC5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51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8F1BF-8142-4B78-AABB-A0DCA2ADC5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6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8F1BF-8142-4B78-AABB-A0DCA2ADC5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45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8F1BF-8142-4B78-AABB-A0DCA2ADC55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0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8F1BF-8142-4B78-AABB-A0DCA2ADC55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704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FC179-6AAB-480D-92F0-271EF5D335E2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EB1A2-717C-4797-9001-46F72094006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5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52F21-418E-4DDB-AF75-B60AAF2BC4F3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5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5264-CAC6-4C79-A021-0873295C3707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94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422CCC-3E04-42ED-9E6F-50C8E730D2FD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028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E04CD-DBD3-4C84-AB2B-413BCBDBC0BD}" type="datetime1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3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42DDC-984D-437B-AD52-70DFAB8FE9E7}" type="datetime1">
              <a:rPr lang="en-US" smtClean="0"/>
              <a:t>11/26/2018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6BA4E-605F-4B96-99DE-A996840931CB}" type="datetime1">
              <a:rPr lang="en-US" smtClean="0"/>
              <a:t>11/26/2018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4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2ED0F-B96B-41A7-A2E5-E914D9E25425}" type="datetime1">
              <a:rPr lang="en-US" smtClean="0"/>
              <a:t>11/26/2018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5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78ED-5E5F-497F-9273-271D6A13E02A}" type="datetime1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625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214A0-D8BA-4AF5-8395-B018F76E15E0}" type="datetime1">
              <a:rPr lang="en-US" smtClean="0"/>
              <a:t>11/26/2018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9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BFDE6-0ECF-4DEB-A453-6080AABED59D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68B02-87A6-40B1-BC53-071B1B8D6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7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Relationship Id="rId9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6.jpg"/><Relationship Id="rId4" Type="http://schemas.openxmlformats.org/officeDocument/2006/relationships/image" Target="../media/image38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jpeg"/><Relationship Id="rId18" Type="http://schemas.openxmlformats.org/officeDocument/2006/relationships/image" Target="../media/image65.jpeg"/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17" Type="http://schemas.openxmlformats.org/officeDocument/2006/relationships/image" Target="../media/image64.jpeg"/><Relationship Id="rId2" Type="http://schemas.openxmlformats.org/officeDocument/2006/relationships/image" Target="../media/image8.jpg"/><Relationship Id="rId16" Type="http://schemas.openxmlformats.org/officeDocument/2006/relationships/image" Target="../media/image63.jpeg"/><Relationship Id="rId20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5" Type="http://schemas.openxmlformats.org/officeDocument/2006/relationships/image" Target="../media/image62.jpeg"/><Relationship Id="rId10" Type="http://schemas.openxmlformats.org/officeDocument/2006/relationships/image" Target="../media/image57.jpeg"/><Relationship Id="rId19" Type="http://schemas.openxmlformats.org/officeDocument/2006/relationships/image" Target="../media/image66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3016155"/>
            <a:ext cx="12166383" cy="3103291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 smtClean="0">
              <a:ln w="1270">
                <a:noFill/>
                <a:bevel/>
              </a:ln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endParaRPr lang="en-US" sz="3200" b="1" dirty="0">
              <a:ln w="1270">
                <a:noFill/>
                <a:bevel/>
              </a:ln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endParaRPr lang="en-US" sz="3200" b="1" dirty="0" smtClean="0">
              <a:ln w="1270">
                <a:noFill/>
                <a:bevel/>
              </a:ln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endParaRPr lang="en-US" sz="2400" b="1" dirty="0" smtClean="0">
              <a:ln w="1270">
                <a:noFill/>
                <a:bevel/>
              </a:ln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endParaRPr lang="en-US" sz="2400" b="1" dirty="0">
              <a:ln w="1270">
                <a:noFill/>
                <a:bevel/>
              </a:ln>
              <a:solidFill>
                <a:schemeClr val="bg1"/>
              </a:solidFill>
              <a:effectLst>
                <a:glow rad="101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r>
              <a:rPr lang="en-US" sz="2400" b="1" dirty="0" smtClean="0">
                <a:ln w="1270">
                  <a:noFill/>
                  <a:bevel/>
                </a:ln>
                <a:solidFill>
                  <a:schemeClr val="bg1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                                                                                                                 </a:t>
            </a:r>
            <a:r>
              <a:rPr lang="en-US" sz="2800" b="1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  <a:t>Department </a:t>
            </a:r>
            <a:r>
              <a:rPr lang="en-US" sz="2800" b="1" dirty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  <a:t>of </a:t>
            </a:r>
            <a:r>
              <a:rPr lang="en-US" sz="2800" b="1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  <a:t>Computer Science &amp; Engineering</a:t>
            </a:r>
            <a:endParaRPr lang="en-US" sz="2800" b="1" dirty="0">
              <a:ln w="1270">
                <a:noFill/>
                <a:bevel/>
              </a:ln>
              <a:solidFill>
                <a:srgbClr val="001B50"/>
              </a:solidFill>
              <a:effectLst>
                <a:glow>
                  <a:schemeClr val="accent3">
                    <a:satMod val="175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r>
              <a:rPr lang="en-US" sz="3600" b="1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  <a:t/>
            </a:r>
            <a:br>
              <a:rPr lang="en-US" sz="3600" b="1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</a:br>
            <a:r>
              <a:rPr lang="en-US" sz="4000" b="1" u="sng" dirty="0" err="1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  <a:t>Ahsanullah</a:t>
            </a:r>
            <a:r>
              <a:rPr lang="en-US" sz="4000" b="1" u="sng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  <a:t> University of Science </a:t>
            </a:r>
            <a:r>
              <a:rPr lang="en-US" sz="4000" b="1" u="sng" dirty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  <a:t>&amp;</a:t>
            </a:r>
            <a:r>
              <a:rPr lang="en-US" sz="4000" b="1" u="sng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  <a:t> Technology</a:t>
            </a:r>
            <a:r>
              <a:rPr lang="en-US" sz="3800" b="1" u="sng" dirty="0" smtClean="0">
                <a:ln w="1270">
                  <a:noFill/>
                  <a:bevel/>
                </a:ln>
                <a:solidFill>
                  <a:schemeClr val="bg1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  <a:t/>
            </a:r>
            <a:br>
              <a:rPr lang="en-US" sz="3800" b="1" u="sng" dirty="0" smtClean="0">
                <a:ln w="1270">
                  <a:noFill/>
                  <a:bevel/>
                </a:ln>
                <a:solidFill>
                  <a:schemeClr val="bg1"/>
                </a:solidFill>
                <a:effectLst>
                  <a:glow>
                    <a:schemeClr val="accent3">
                      <a:satMod val="175000"/>
                    </a:schemeClr>
                  </a:glow>
                </a:effectLst>
                <a:latin typeface="Century Gothic" panose="020B0502020202020204" pitchFamily="34" charset="0"/>
              </a:rPr>
            </a:br>
            <a:endParaRPr lang="en-US" sz="3800" b="1" u="sng" dirty="0" smtClean="0">
              <a:ln w="1270">
                <a:noFill/>
                <a:bevel/>
              </a:ln>
              <a:solidFill>
                <a:schemeClr val="bg1"/>
              </a:solidFill>
              <a:effectLst>
                <a:glow>
                  <a:schemeClr val="accent3">
                    <a:satMod val="175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05" y="894383"/>
            <a:ext cx="2180172" cy="259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7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Background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Study(con.)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382" y="2866030"/>
            <a:ext cx="10515600" cy="259307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U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sed tools: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lvl="4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MATLAB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R2018b</a:t>
            </a: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6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3457"/>
            <a:ext cx="10515600" cy="5268036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the 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2406660"/>
              </p:ext>
            </p:extLst>
          </p:nvPr>
        </p:nvGraphicFramePr>
        <p:xfrm>
          <a:off x="1097509" y="2607634"/>
          <a:ext cx="4061346" cy="2565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80" y="2198201"/>
            <a:ext cx="4512860" cy="33846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256895" y="1485444"/>
            <a:ext cx="103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Step-1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2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1696"/>
            <a:ext cx="10515600" cy="5199797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2196675"/>
              </p:ext>
            </p:extLst>
          </p:nvPr>
        </p:nvGraphicFramePr>
        <p:xfrm>
          <a:off x="388674" y="2169992"/>
          <a:ext cx="5206907" cy="3858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41" y="2409610"/>
            <a:ext cx="4506099" cy="33795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928779" y="1475599"/>
            <a:ext cx="1091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Step-2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28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6287"/>
            <a:ext cx="10515600" cy="5145206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779252"/>
              </p:ext>
            </p:extLst>
          </p:nvPr>
        </p:nvGraphicFramePr>
        <p:xfrm>
          <a:off x="667319" y="2316994"/>
          <a:ext cx="5275144" cy="350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50" y="2325380"/>
            <a:ext cx="4804012" cy="36030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623394" y="1712167"/>
            <a:ext cx="1064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Step-3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66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1695"/>
            <a:ext cx="10515600" cy="5199797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966159"/>
              </p:ext>
            </p:extLst>
          </p:nvPr>
        </p:nvGraphicFramePr>
        <p:xfrm>
          <a:off x="566098" y="2201821"/>
          <a:ext cx="5725521" cy="3502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75" y="2236640"/>
            <a:ext cx="4623225" cy="346741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455333" y="1549604"/>
            <a:ext cx="1173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Step-4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72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05218"/>
            <a:ext cx="10515600" cy="5336275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509352"/>
              </p:ext>
            </p:extLst>
          </p:nvPr>
        </p:nvGraphicFramePr>
        <p:xfrm>
          <a:off x="-180920" y="1723030"/>
          <a:ext cx="5752815" cy="4281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056" y="1461219"/>
            <a:ext cx="2947918" cy="221093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562" y="3863975"/>
            <a:ext cx="3179927" cy="238494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176200" y="1261164"/>
            <a:ext cx="1066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Step-5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20456" y="2256189"/>
            <a:ext cx="288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Opening effect using disk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790364" y="5021534"/>
            <a:ext cx="32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subtraction operation</a:t>
            </a:r>
            <a:endParaRPr lang="en-US" b="1" dirty="0"/>
          </a:p>
        </p:txBody>
      </p:sp>
      <p:sp>
        <p:nvSpPr>
          <p:cNvPr id="14" name="Left Arrow 13"/>
          <p:cNvSpPr/>
          <p:nvPr/>
        </p:nvSpPr>
        <p:spPr>
          <a:xfrm>
            <a:off x="8476148" y="2352144"/>
            <a:ext cx="259308" cy="177421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643670" y="5117910"/>
            <a:ext cx="286603" cy="19106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7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1696"/>
            <a:ext cx="10515600" cy="5199797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the 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7789109"/>
              </p:ext>
            </p:extLst>
          </p:nvPr>
        </p:nvGraphicFramePr>
        <p:xfrm>
          <a:off x="496720" y="1762650"/>
          <a:ext cx="5370679" cy="4350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84" y="2312752"/>
            <a:ext cx="4333230" cy="32499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102789" y="1562595"/>
            <a:ext cx="1015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Step-6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49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0752"/>
            <a:ext cx="10515600" cy="5240741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1704073"/>
              </p:ext>
            </p:extLst>
          </p:nvPr>
        </p:nvGraphicFramePr>
        <p:xfrm>
          <a:off x="465430" y="1815152"/>
          <a:ext cx="6231939" cy="4186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39" y="2270598"/>
            <a:ext cx="4370664" cy="32754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682265" y="1479029"/>
            <a:ext cx="114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Step-7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1696"/>
            <a:ext cx="10515600" cy="5199797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00513"/>
              </p:ext>
            </p:extLst>
          </p:nvPr>
        </p:nvGraphicFramePr>
        <p:xfrm>
          <a:off x="1029126" y="1927842"/>
          <a:ext cx="10133748" cy="4022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7358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41696"/>
            <a:ext cx="10515600" cy="5199797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19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67" y="2520179"/>
            <a:ext cx="4195985" cy="31445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48" y="2500856"/>
            <a:ext cx="4195985" cy="314455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5795146" y="3916183"/>
            <a:ext cx="641007" cy="3138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03858" y="1604662"/>
            <a:ext cx="1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Step-8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78012" y="5772161"/>
            <a:ext cx="1950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Dilation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53400" y="577216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imfill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11353800" y="3789316"/>
            <a:ext cx="618699" cy="3050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4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41645-B814-4FE2-9202-43AC6BF5E12F}" type="datetime1">
              <a:rPr lang="en-US" smtClean="0"/>
              <a:t>11/26/2018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ALPR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7907" y="2378633"/>
            <a:ext cx="11676185" cy="1631216"/>
          </a:xfrm>
          <a:prstGeom prst="rect">
            <a:avLst/>
          </a:prstGeom>
          <a:effectLst>
            <a:glow>
              <a:schemeClr val="tx2">
                <a:lumMod val="40000"/>
                <a:lumOff val="60000"/>
              </a:schemeClr>
            </a:glow>
            <a:outerShdw sx="1000" sy="1000" algn="ctr" rotWithShape="0">
              <a:srgbClr val="00000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Course No</a:t>
            </a:r>
            <a:r>
              <a:rPr lang="en-US" sz="3200" b="1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. : CSE 4100</a:t>
            </a:r>
          </a:p>
          <a:p>
            <a:pPr algn="ctr"/>
            <a:r>
              <a:rPr lang="en-US" sz="3200" b="1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Course Name : Project &amp; Thesis-I</a:t>
            </a:r>
            <a:r>
              <a:rPr lang="en-US" sz="3200" b="1" dirty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/>
            </a:r>
            <a:br>
              <a:rPr lang="en-US" sz="3200" b="1" dirty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</a:br>
            <a:r>
              <a:rPr lang="en-US" sz="3200" b="1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Topic : </a:t>
            </a:r>
            <a:r>
              <a:rPr lang="en-US" sz="3600" b="1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Automated License </a:t>
            </a:r>
            <a:r>
              <a:rPr lang="en-US" sz="3600" b="1" dirty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Plate </a:t>
            </a:r>
            <a:r>
              <a:rPr lang="en-US" sz="3600" b="1" dirty="0" smtClean="0">
                <a:ln w="1270">
                  <a:noFill/>
                  <a:bevel/>
                </a:ln>
                <a:solidFill>
                  <a:srgbClr val="001B50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Recognition (ALPR)</a:t>
            </a:r>
          </a:p>
        </p:txBody>
      </p:sp>
    </p:spTree>
    <p:extLst>
      <p:ext uri="{BB962C8B-B14F-4D97-AF65-F5344CB8AC3E}">
        <p14:creationId xmlns:p14="http://schemas.microsoft.com/office/powerpoint/2010/main" val="422161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73458"/>
            <a:ext cx="10515600" cy="5268036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the 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67" y="2520179"/>
            <a:ext cx="4195985" cy="31445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29" y="2520179"/>
            <a:ext cx="4195985" cy="31445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5795146" y="3916183"/>
            <a:ext cx="641007" cy="31389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40878" y="1522610"/>
            <a:ext cx="2549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Step-8(Continued)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72020" y="5772161"/>
            <a:ext cx="2562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Open operation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4688" y="5772161"/>
            <a:ext cx="272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erosion operation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92673" y="3787444"/>
            <a:ext cx="618699" cy="3050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7104"/>
            <a:ext cx="10515600" cy="5254389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the 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809115"/>
              </p:ext>
            </p:extLst>
          </p:nvPr>
        </p:nvGraphicFramePr>
        <p:xfrm>
          <a:off x="394538" y="1659955"/>
          <a:ext cx="6216840" cy="4350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40" y="3105683"/>
            <a:ext cx="4742422" cy="14586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846221" y="2279200"/>
            <a:ext cx="1160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Step-9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24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8048"/>
            <a:ext cx="10515600" cy="5213445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4692349"/>
              </p:ext>
            </p:extLst>
          </p:nvPr>
        </p:nvGraphicFramePr>
        <p:xfrm>
          <a:off x="609600" y="1569493"/>
          <a:ext cx="10972800" cy="4242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187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55343"/>
            <a:ext cx="10515600" cy="5186150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7125"/>
            <a:ext cx="4282869" cy="12557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46" y="3193378"/>
            <a:ext cx="4697240" cy="12695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>
            <a:off x="5648886" y="3588543"/>
            <a:ext cx="354842" cy="3275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54652">
            <a:off x="11647979" y="3664373"/>
            <a:ext cx="354842" cy="3275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242876" y="1871833"/>
            <a:ext cx="1166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Step-10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83097" y="4677773"/>
            <a:ext cx="25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binarization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35036" y="4677773"/>
            <a:ext cx="25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dilation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03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227093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645" y="2728158"/>
            <a:ext cx="4082808" cy="12557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516" y="2714411"/>
            <a:ext cx="4127502" cy="12695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Right Arrow 12"/>
          <p:cNvSpPr/>
          <p:nvPr/>
        </p:nvSpPr>
        <p:spPr>
          <a:xfrm>
            <a:off x="5850886" y="3103346"/>
            <a:ext cx="354842" cy="3275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54652">
            <a:off x="660778" y="3111159"/>
            <a:ext cx="354842" cy="3275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66410" y="1708500"/>
            <a:ext cx="2659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Step-10(continued)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4863" y="4091377"/>
            <a:ext cx="259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erosion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99389" y="4118382"/>
            <a:ext cx="370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opening closing operation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475" y="4669990"/>
            <a:ext cx="4103718" cy="12622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Right Arrow 14"/>
          <p:cNvSpPr/>
          <p:nvPr/>
        </p:nvSpPr>
        <p:spPr>
          <a:xfrm rot="9107533">
            <a:off x="9057145" y="4777860"/>
            <a:ext cx="741160" cy="32754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22985" y="6041510"/>
            <a:ext cx="294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complementation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8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00752"/>
            <a:ext cx="10515600" cy="5240741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498068"/>
              </p:ext>
            </p:extLst>
          </p:nvPr>
        </p:nvGraphicFramePr>
        <p:xfrm>
          <a:off x="192774" y="1715461"/>
          <a:ext cx="6777251" cy="4618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2151937"/>
            <a:ext cx="4572000" cy="37531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374875" y="1515406"/>
            <a:ext cx="121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Step-11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34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87104"/>
            <a:ext cx="10515600" cy="5254389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selected paper: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4861559"/>
              </p:ext>
            </p:extLst>
          </p:nvPr>
        </p:nvGraphicFramePr>
        <p:xfrm>
          <a:off x="219908" y="1630838"/>
          <a:ext cx="6777251" cy="4618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43" y="3353067"/>
            <a:ext cx="4356641" cy="11736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927138" y="1920031"/>
            <a:ext cx="1214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Step-12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86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56"/>
            <a:ext cx="10515600" cy="5868538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Output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of the paper we selected:</a:t>
            </a: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007559"/>
              </p:ext>
            </p:extLst>
          </p:nvPr>
        </p:nvGraphicFramePr>
        <p:xfrm>
          <a:off x="838200" y="717055"/>
          <a:ext cx="10515600" cy="563050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540627"/>
                <a:gridCol w="617858"/>
                <a:gridCol w="695090"/>
                <a:gridCol w="695090"/>
                <a:gridCol w="1004019"/>
                <a:gridCol w="1004019"/>
                <a:gridCol w="695090"/>
                <a:gridCol w="772323"/>
                <a:gridCol w="849554"/>
                <a:gridCol w="849554"/>
                <a:gridCol w="849554"/>
                <a:gridCol w="971411"/>
                <a:gridCol w="971411"/>
              </a:tblGrid>
              <a:tr h="32628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</a:t>
                      </a:r>
                      <a:r>
                        <a:rPr lang="en-US" sz="800" dirty="0">
                          <a:effectLst/>
                        </a:rPr>
                        <a:t>.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 gridSpan="1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Steps </a:t>
                      </a:r>
                      <a:r>
                        <a:rPr lang="en-US" sz="1200" dirty="0">
                          <a:effectLst/>
                        </a:rPr>
                        <a:t>of the Algorithm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5513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(1) Input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(2) </a:t>
                      </a:r>
                      <a:r>
                        <a:rPr lang="en-US" sz="1200" dirty="0" err="1">
                          <a:effectLst/>
                        </a:rPr>
                        <a:t>Rgb</a:t>
                      </a:r>
                      <a:r>
                        <a:rPr lang="en-US" sz="1200" dirty="0">
                          <a:effectLst/>
                        </a:rPr>
                        <a:t> to gray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(3) Denoi-sing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(4) AHE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(5) </a:t>
                      </a:r>
                      <a:r>
                        <a:rPr lang="en-US" sz="1200" dirty="0" err="1">
                          <a:effectLst/>
                        </a:rPr>
                        <a:t>Morpho</a:t>
                      </a:r>
                      <a:r>
                        <a:rPr lang="en-US" sz="1200" dirty="0">
                          <a:effectLst/>
                        </a:rPr>
                        <a:t>-logical operation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(6)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Binari-zation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(7) Sobel Edge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(8)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Plate </a:t>
                      </a:r>
                      <a:r>
                        <a:rPr lang="en-US" sz="1200" dirty="0" err="1">
                          <a:effectLst/>
                        </a:rPr>
                        <a:t>detec-tion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(9)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Plate </a:t>
                      </a:r>
                      <a:r>
                        <a:rPr lang="en-US" sz="1200" dirty="0" err="1">
                          <a:effectLst/>
                        </a:rPr>
                        <a:t>extrac-tion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(10)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Enhance-</a:t>
                      </a:r>
                      <a:r>
                        <a:rPr lang="en-US" sz="1200" dirty="0" err="1">
                          <a:effectLst/>
                        </a:rPr>
                        <a:t>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(11) </a:t>
                      </a:r>
                      <a:r>
                        <a:rPr lang="en-US" sz="1200" dirty="0" err="1">
                          <a:effectLst/>
                        </a:rPr>
                        <a:t>segmen-tation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(12)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Character </a:t>
                      </a:r>
                      <a:r>
                        <a:rPr lang="en-US" sz="1200" dirty="0" err="1">
                          <a:effectLst/>
                        </a:rPr>
                        <a:t>Recog-nition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517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✔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✔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(6-&gt;G)</a:t>
                      </a:r>
                      <a:endParaRPr lang="en-US" sz="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✔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✔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✔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46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smtClean="0">
                          <a:effectLst/>
                        </a:rPr>
                        <a:t>(2-&gt; Z, 0-&gt; U)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78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46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✔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785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✔</a:t>
                      </a:r>
                      <a:endParaRPr lang="en-US" sz="700" dirty="0" smtClean="0">
                        <a:effectLst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  <a:tr h="26245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18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✔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>
                          <a:effectLst/>
                        </a:rPr>
                        <a:t>×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9060" marR="49060" marT="0" marB="0"/>
                </a:tc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-2426554" y="860841"/>
            <a:ext cx="2303183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3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668807"/>
              </p:ext>
            </p:extLst>
          </p:nvPr>
        </p:nvGraphicFramePr>
        <p:xfrm>
          <a:off x="1015622" y="2825999"/>
          <a:ext cx="4061346" cy="2565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80" y="2497541"/>
            <a:ext cx="4512860" cy="33846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256895" y="1990003"/>
            <a:ext cx="1037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Step-1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81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8889559"/>
              </p:ext>
            </p:extLst>
          </p:nvPr>
        </p:nvGraphicFramePr>
        <p:xfrm>
          <a:off x="388675" y="2169993"/>
          <a:ext cx="5206907" cy="3858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41" y="2409611"/>
            <a:ext cx="4506099" cy="33795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928780" y="1905545"/>
            <a:ext cx="1091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Step-2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64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41645-B814-4FE2-9202-43AC6BF5E12F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</a:t>
            </a:fld>
            <a:endParaRPr lang="en-US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838200" y="531380"/>
            <a:ext cx="9458547" cy="2168985"/>
          </a:xfrm>
          <a:prstGeom prst="rect">
            <a:avLst/>
          </a:prstGeom>
          <a:ln w="1270">
            <a:noFill/>
            <a:bevel/>
          </a:ln>
          <a:effectLst>
            <a:outerShdw dist="38100" sx="1000" sy="1000" rotWithShape="0">
              <a:prstClr val="black"/>
            </a:outerShdw>
            <a:reflection stA="45000" endPos="1000" dist="50800" dir="5400000" sy="-100000" algn="bl" rotWithShape="0"/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Presented by: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Mirza </a:t>
            </a: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Tairin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Tarique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                    (15-01-04-063)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Md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Neaz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                                     (15-01-04-065)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Md.Shakhawat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Hossain </a:t>
            </a: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Mridha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(15-01-04-067)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Farzana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Sharmin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Mou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                (15-01-04-076)</a:t>
            </a:r>
            <a:endParaRPr lang="en-US" b="1" dirty="0" smtClean="0">
              <a:solidFill>
                <a:srgbClr val="001B50"/>
              </a:solidFill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97649" y="4940096"/>
            <a:ext cx="4734960" cy="1617653"/>
          </a:xfrm>
          <a:prstGeom prst="rect">
            <a:avLst/>
          </a:prstGeom>
          <a:ln w="1270">
            <a:noFill/>
            <a:bevel/>
          </a:ln>
          <a:effectLst>
            <a:outerShdw dist="38100" sx="1000" sy="1000" rotWithShape="0">
              <a:prstClr val="black"/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u="sng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Supervised by: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Mr. Md. </a:t>
            </a: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Khairul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Hasan</a:t>
            </a:r>
            <a:r>
              <a:rPr lang="en-US" b="1" dirty="0" smtClean="0">
                <a:ln w="635">
                  <a:noFill/>
                  <a:beve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b="1" baseline="-25000" dirty="0" smtClean="0">
                <a:ln w="635">
                  <a:noFil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Associate</a:t>
            </a:r>
            <a:r>
              <a:rPr lang="en-US" b="1" dirty="0" smtClean="0">
                <a:ln w="635">
                  <a:noFil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b="1" baseline="-25000" dirty="0" smtClean="0">
                <a:ln w="635">
                  <a:noFil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Professor, Dept</a:t>
            </a:r>
            <a:r>
              <a:rPr lang="en-US" b="1" baseline="-25000" dirty="0">
                <a:ln w="635">
                  <a:noFil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. of CSE</a:t>
            </a:r>
            <a:r>
              <a:rPr lang="en-US" b="1" baseline="-25000" dirty="0" smtClean="0">
                <a:ln w="635">
                  <a:noFill/>
                </a:ln>
                <a:solidFill>
                  <a:srgbClr val="001B5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, AUST</a:t>
            </a:r>
            <a:endParaRPr lang="en-US" b="1" baseline="-25000" dirty="0">
              <a:ln w="635">
                <a:noFill/>
              </a:ln>
              <a:solidFill>
                <a:srgbClr val="001B50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b="1" dirty="0" smtClean="0">
              <a:ln w="635">
                <a:noFill/>
                <a:bevel/>
              </a:ln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43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8438357"/>
              </p:ext>
            </p:extLst>
          </p:nvPr>
        </p:nvGraphicFramePr>
        <p:xfrm>
          <a:off x="634337" y="2432809"/>
          <a:ext cx="5275144" cy="350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51" y="2432809"/>
            <a:ext cx="4804012" cy="36030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623394" y="1927024"/>
            <a:ext cx="1064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Step-3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61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10808"/>
              </p:ext>
            </p:extLst>
          </p:nvPr>
        </p:nvGraphicFramePr>
        <p:xfrm>
          <a:off x="620689" y="2540214"/>
          <a:ext cx="5725521" cy="3502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575" y="2557623"/>
            <a:ext cx="4623225" cy="34674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455333" y="2001766"/>
            <a:ext cx="1173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Step-4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72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5317742"/>
              </p:ext>
            </p:extLst>
          </p:nvPr>
        </p:nvGraphicFramePr>
        <p:xfrm>
          <a:off x="838200" y="2279176"/>
          <a:ext cx="10270224" cy="374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660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04" y="2579297"/>
            <a:ext cx="4160339" cy="31202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5657542" y="1879398"/>
            <a:ext cx="1173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Step-5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6" y="2579297"/>
            <a:ext cx="4206922" cy="31551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5813946" y="3716035"/>
            <a:ext cx="491320" cy="29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1162730" y="3686817"/>
            <a:ext cx="491320" cy="29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23022" y="5881355"/>
            <a:ext cx="204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dilation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39667" y="5881355"/>
            <a:ext cx="204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imfill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1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04" y="2579297"/>
            <a:ext cx="4160338" cy="31202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4848071" y="1900403"/>
            <a:ext cx="2495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Step-5(continued)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16" y="2579297"/>
            <a:ext cx="4206921" cy="315519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Right Arrow 10"/>
          <p:cNvSpPr/>
          <p:nvPr/>
        </p:nvSpPr>
        <p:spPr>
          <a:xfrm>
            <a:off x="5813946" y="3716035"/>
            <a:ext cx="491320" cy="29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11282" y="3716035"/>
            <a:ext cx="491320" cy="29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33848" y="5877824"/>
            <a:ext cx="262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open operation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39667" y="5881355"/>
            <a:ext cx="204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erosion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9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5424240"/>
              </p:ext>
            </p:extLst>
          </p:nvPr>
        </p:nvGraphicFramePr>
        <p:xfrm>
          <a:off x="701722" y="2156346"/>
          <a:ext cx="6654421" cy="3831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449258"/>
            <a:ext cx="3112632" cy="12358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981648" y="2369918"/>
            <a:ext cx="120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Step-6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14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2962770"/>
              </p:ext>
            </p:extLst>
          </p:nvPr>
        </p:nvGraphicFramePr>
        <p:xfrm>
          <a:off x="333232" y="2102809"/>
          <a:ext cx="7697338" cy="423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711" y="3434402"/>
            <a:ext cx="3964674" cy="157276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8981648" y="2369918"/>
            <a:ext cx="120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Step-7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81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27862"/>
              </p:ext>
            </p:extLst>
          </p:nvPr>
        </p:nvGraphicFramePr>
        <p:xfrm>
          <a:off x="333232" y="2102809"/>
          <a:ext cx="7697338" cy="423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221" y="2460037"/>
            <a:ext cx="3964670" cy="14432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091683" y="1905545"/>
            <a:ext cx="120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Step-8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850" y="4609479"/>
            <a:ext cx="4030041" cy="14177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Down Arrow 10"/>
          <p:cNvSpPr/>
          <p:nvPr/>
        </p:nvSpPr>
        <p:spPr>
          <a:xfrm>
            <a:off x="7907147" y="4116849"/>
            <a:ext cx="316468" cy="2865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10393" y="4027273"/>
            <a:ext cx="2143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binarization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38423" y="6129389"/>
            <a:ext cx="288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complementation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3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446573"/>
              </p:ext>
            </p:extLst>
          </p:nvPr>
        </p:nvGraphicFramePr>
        <p:xfrm>
          <a:off x="333232" y="2102809"/>
          <a:ext cx="7697338" cy="423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123" y="3501962"/>
            <a:ext cx="3638124" cy="14432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381698" y="2432072"/>
            <a:ext cx="120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Step-9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0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9315492"/>
              </p:ext>
            </p:extLst>
          </p:nvPr>
        </p:nvGraphicFramePr>
        <p:xfrm>
          <a:off x="249639" y="2102809"/>
          <a:ext cx="7145741" cy="423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67" y="2717776"/>
            <a:ext cx="3885023" cy="34846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381698" y="2090215"/>
            <a:ext cx="120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Step-10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solidFill>
                  <a:srgbClr val="000000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Introduction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6981"/>
            <a:ext cx="10515600" cy="3742005"/>
          </a:xfrm>
          <a:noFill/>
          <a:effectLst>
            <a:outerShdw dist="38100" sx="1000" sy="1000" rotWithShape="0">
              <a:schemeClr val="tx1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ALPR</a:t>
            </a:r>
          </a:p>
          <a:p>
            <a:pPr marL="1371600" lvl="3" indent="0">
              <a:buNone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- Automated License Plate Recognition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Divided into two main steps</a:t>
            </a:r>
          </a:p>
          <a:p>
            <a:pPr marL="1371600" lvl="3" indent="0">
              <a:buNone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     </a:t>
            </a:r>
            <a:r>
              <a:rPr lang="en-US" sz="20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- Plate detection</a:t>
            </a:r>
          </a:p>
          <a:p>
            <a:pPr marL="1371600" lvl="3" indent="0">
              <a:buNone/>
            </a:pPr>
            <a:r>
              <a:rPr lang="en-US" sz="20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           - Plate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recognition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T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akes images of license plate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Converts these images to text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Cope with international variants</a:t>
            </a:r>
          </a:p>
          <a:p>
            <a:pPr marL="1371600" lvl="3" indent="0">
              <a:buNone/>
            </a:pP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 dirty="0" smtClean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600" dirty="0" smtClean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6FEC-E4CD-40B5-8D73-A897351097CD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4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Implementation 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156043"/>
              </p:ext>
            </p:extLst>
          </p:nvPr>
        </p:nvGraphicFramePr>
        <p:xfrm>
          <a:off x="249639" y="2102809"/>
          <a:ext cx="7145741" cy="4235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520" y="3741151"/>
            <a:ext cx="3885023" cy="95926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9381698" y="2090215"/>
            <a:ext cx="1201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latin typeface="Century Gothic" panose="020B0502020202020204" pitchFamily="34" charset="0"/>
              </a:rPr>
              <a:t>Step-11</a:t>
            </a:r>
            <a:endParaRPr lang="en-US" sz="2000" b="1" u="sng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Model(con.)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2363"/>
            <a:ext cx="10515600" cy="4819130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5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Output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of the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proposed model :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88941"/>
              </p:ext>
            </p:extLst>
          </p:nvPr>
        </p:nvGraphicFramePr>
        <p:xfrm>
          <a:off x="838199" y="1701042"/>
          <a:ext cx="10515601" cy="46117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24332"/>
                <a:gridCol w="740631"/>
                <a:gridCol w="688488"/>
                <a:gridCol w="827535"/>
                <a:gridCol w="782152"/>
                <a:gridCol w="1216681"/>
                <a:gridCol w="1216681"/>
                <a:gridCol w="695246"/>
                <a:gridCol w="1042870"/>
                <a:gridCol w="869059"/>
                <a:gridCol w="955963"/>
                <a:gridCol w="955963"/>
              </a:tblGrid>
              <a:tr h="3916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Step of the algorithm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6949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chemeClr val="bg1"/>
                          </a:solidFill>
                          <a:effectLst/>
                        </a:rPr>
                        <a:t>Car no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  <a:endParaRPr lang="en-US" sz="1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(1) Input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(2)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Rgb</a:t>
                      </a:r>
                      <a:r>
                        <a:rPr lang="en-US" sz="1200" dirty="0">
                          <a:effectLst/>
                        </a:rPr>
                        <a:t> to gray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(3) 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Noise </a:t>
                      </a:r>
                      <a:r>
                        <a:rPr lang="en-US" sz="1200" dirty="0" smtClean="0">
                          <a:effectLst/>
                        </a:rPr>
                        <a:t>reduction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(4) Sobel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(5) Candidate plate area detection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(6)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Actual number plate area extraction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(7)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Plate Resizing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(8) Region </a:t>
                      </a:r>
                      <a:r>
                        <a:rPr lang="en-US" sz="1200" dirty="0" smtClean="0">
                          <a:effectLst/>
                        </a:rPr>
                        <a:t>enhancement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(9)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Erase out small compo-nent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(10)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Char segmen-tation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(11)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Char reading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✔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×(R-&gt;P)</a:t>
                      </a:r>
                    </a:p>
                  </a:txBody>
                  <a:tcPr marL="43515" marR="43515" marT="0" marB="0"/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×(2-&gt;Z)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  <a:r>
                        <a:rPr lang="en-US" sz="1100" dirty="0" smtClean="0">
                          <a:effectLst/>
                          <a:latin typeface="Calibri" panose="020F0502020204030204" pitchFamily="34" charset="0"/>
                        </a:rPr>
                        <a:t>(D-&gt;O)</a:t>
                      </a:r>
                      <a:endParaRPr lang="en-US" sz="1100" dirty="0" smtClean="0">
                        <a:effectLst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/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✔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15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/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×(3-&gt;5)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✔</a:t>
                      </a:r>
                      <a:endParaRPr lang="en-US" sz="11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/>
                </a:tc>
              </a:tr>
              <a:tr h="1914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✔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✔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Vrinda"/>
                      </a:endParaRP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effectLst/>
                        </a:rPr>
                        <a:t>×</a:t>
                      </a:r>
                    </a:p>
                  </a:txBody>
                  <a:tcPr marL="43515" marR="43515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4738057" y="0"/>
            <a:ext cx="2921904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6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Modification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77605"/>
            <a:ext cx="10515600" cy="4722126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algn="ctr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Combined flow chart:</a:t>
            </a: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98783"/>
              </p:ext>
            </p:extLst>
          </p:nvPr>
        </p:nvGraphicFramePr>
        <p:xfrm>
          <a:off x="192773" y="1746772"/>
          <a:ext cx="11380527" cy="4618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704996" y="4725134"/>
            <a:ext cx="33255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Meaning of the </a:t>
            </a:r>
            <a:r>
              <a:rPr lang="en-US" sz="2000" b="1" u="sng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colours</a:t>
            </a:r>
            <a:r>
              <a:rPr lang="en-US" sz="20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: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Followed the paper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Omitted from paper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44005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Modified step</a:t>
            </a:r>
          </a:p>
          <a:p>
            <a:pPr marL="285750" indent="-285750" algn="r"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00681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New added step</a:t>
            </a:r>
            <a:endParaRPr lang="en-US" sz="2000" b="1" dirty="0">
              <a:solidFill>
                <a:srgbClr val="00681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2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43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89" y="2345902"/>
            <a:ext cx="2952411" cy="22143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05" y="2345903"/>
            <a:ext cx="2980531" cy="22336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292659"/>
            <a:ext cx="3056599" cy="229067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Right Arrow 16"/>
          <p:cNvSpPr/>
          <p:nvPr/>
        </p:nvSpPr>
        <p:spPr>
          <a:xfrm>
            <a:off x="3894799" y="3217641"/>
            <a:ext cx="491320" cy="3070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857008" y="3217641"/>
            <a:ext cx="491320" cy="3070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09" y="926052"/>
            <a:ext cx="10523806" cy="1204993"/>
          </a:xfrm>
        </p:spPr>
        <p:txBody>
          <a:bodyPr>
            <a:normAutofit fontScale="90000"/>
          </a:bodyPr>
          <a:lstStyle/>
          <a:p>
            <a:pPr lvl="3" algn="ctr" rtl="0">
              <a:lnSpc>
                <a:spcPct val="90000"/>
              </a:lnSpc>
              <a:spcBef>
                <a:spcPct val="0"/>
              </a:spcBef>
            </a:pP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Modification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/>
            </a:r>
            <a:b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</a:b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/>
            </a:r>
            <a:b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</a:b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Some s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teps of selected paper: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/>
            </a:r>
            <a:b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</a:b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08189" y="4731233"/>
            <a:ext cx="2403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Contrast enhanced 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image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79951" y="4794430"/>
            <a:ext cx="21355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binarization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sobel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81410" y="4744949"/>
            <a:ext cx="2172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dilation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and 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illing holes</a:t>
            </a:r>
          </a:p>
        </p:txBody>
      </p:sp>
    </p:spTree>
    <p:extLst>
      <p:ext uri="{BB962C8B-B14F-4D97-AF65-F5344CB8AC3E}">
        <p14:creationId xmlns:p14="http://schemas.microsoft.com/office/powerpoint/2010/main" val="254002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marL="1371600" lvl="3" indent="0">
              <a:buNone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Step 4,5,6 omitted in proposed model and got this output:</a:t>
            </a: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44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47" y="2329815"/>
            <a:ext cx="3012553" cy="225941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309586"/>
            <a:ext cx="3003145" cy="22523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271" y="2329815"/>
            <a:ext cx="2976173" cy="223212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6" name="Right Arrow 15"/>
          <p:cNvSpPr/>
          <p:nvPr/>
        </p:nvSpPr>
        <p:spPr>
          <a:xfrm>
            <a:off x="3824188" y="3287561"/>
            <a:ext cx="491320" cy="29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Modification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7876492" y="3297675"/>
            <a:ext cx="491320" cy="29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143642" y="4730463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Grayscale image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96930" y="4715733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Sobel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965754" y="4674853"/>
            <a:ext cx="21082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dilation and</a:t>
            </a: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illing holes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40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45</a:t>
            </a:fld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799344" y="3268699"/>
            <a:ext cx="491320" cy="29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90549" y="351692"/>
            <a:ext cx="10719582" cy="1197198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42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Modification</a:t>
            </a:r>
            <a:endParaRPr lang="en-US" sz="42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Reason </a:t>
            </a:r>
            <a:r>
              <a:rPr lang="en-US" sz="24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behind modification at step 4: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48" y="1756831"/>
            <a:ext cx="4662267" cy="332046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780" y="1756513"/>
            <a:ext cx="4814020" cy="33207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Rectangle 12"/>
          <p:cNvSpPr/>
          <p:nvPr/>
        </p:nvSpPr>
        <p:spPr>
          <a:xfrm>
            <a:off x="1798029" y="5393656"/>
            <a:ext cx="27671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Histogram of grayscale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image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060699" y="5393656"/>
            <a:ext cx="3772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Histogram of contrast enhanced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image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73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46</a:t>
            </a:fld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824188" y="3287561"/>
            <a:ext cx="491320" cy="29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Modification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7876492" y="3297675"/>
            <a:ext cx="491320" cy="2964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3059" r="14002" b="-3059"/>
          <a:stretch/>
        </p:blipFill>
        <p:spPr>
          <a:xfrm>
            <a:off x="634218" y="2854112"/>
            <a:ext cx="10719582" cy="2299702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34218" y="1737943"/>
            <a:ext cx="10719582" cy="9721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In the proposed approach, image is resized to 240p to avoid following error: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7234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lvl="4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Implementation </a:t>
            </a:r>
            <a:r>
              <a:rPr lang="en-US" sz="24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of the paper we selected:</a:t>
            </a:r>
            <a:endParaRPr lang="en-US" sz="24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47</a:t>
            </a:fld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850340" y="2353477"/>
            <a:ext cx="491320" cy="3070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286" y="1195644"/>
            <a:ext cx="10523806" cy="1204993"/>
          </a:xfrm>
        </p:spPr>
        <p:txBody>
          <a:bodyPr/>
          <a:lstStyle/>
          <a:p>
            <a:pPr marL="342900" lvl="3" indent="-342900" algn="ctr" rtl="0">
              <a:lnSpc>
                <a:spcPct val="9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Implementation </a:t>
            </a:r>
            <a:r>
              <a:rPr lang="en-US" sz="24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of the paper we selected: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/>
            </a:r>
            <a:b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</a:b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/>
            </a:r>
            <a:b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</a:b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30" y="4553744"/>
            <a:ext cx="3071381" cy="108053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09" y="4461069"/>
            <a:ext cx="3041470" cy="120653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04" y="1908259"/>
            <a:ext cx="4103718" cy="12622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997237" y="262910"/>
            <a:ext cx="10523806" cy="1204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3" algn="ctr">
              <a:lnSpc>
                <a:spcPct val="90000"/>
              </a:lnSpc>
              <a:spcBef>
                <a:spcPct val="0"/>
              </a:spcBef>
            </a:pPr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3600" b="1" u="sng" dirty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Modification</a:t>
            </a:r>
            <a:endParaRPr lang="en-US" sz="3600" kern="0" dirty="0" smtClean="0">
              <a:solidFill>
                <a:sysClr val="windowText" lastClr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536357" y="3251804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Enhanced region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825139" y="5766311"/>
            <a:ext cx="1221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After </a:t>
            </a:r>
            <a:r>
              <a:rPr lang="en-US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cca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61275" y="5728076"/>
            <a:ext cx="2097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Enhanced region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26" y="1931501"/>
            <a:ext cx="4512966" cy="1215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199704" y="3135538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Output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4090950" y="4976257"/>
            <a:ext cx="491320" cy="3070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8306393" y="4940507"/>
            <a:ext cx="491320" cy="30700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177" y="4553744"/>
            <a:ext cx="2900829" cy="111385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097999" y="5667601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Output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3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Comparison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564" y="1277604"/>
            <a:ext cx="10932236" cy="5078743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7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Compared result for 18 car images</a:t>
            </a: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ALPR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821664"/>
              </p:ext>
            </p:extLst>
          </p:nvPr>
        </p:nvGraphicFramePr>
        <p:xfrm>
          <a:off x="421565" y="1690680"/>
          <a:ext cx="3617034" cy="4665666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205678"/>
                <a:gridCol w="1205678"/>
                <a:gridCol w="1205678"/>
              </a:tblGrid>
              <a:tr h="649003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</a:p>
                    <a:p>
                      <a:r>
                        <a:rPr lang="en-US" dirty="0" smtClean="0"/>
                        <a:t>Image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</a:t>
                      </a:r>
                    </a:p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Paper’s</a:t>
                      </a:r>
                    </a:p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16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(6-&gt;G)</a:t>
                      </a:r>
                      <a:endParaRPr lang="en-US" sz="1800" b="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9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2921510"/>
              </p:ext>
            </p:extLst>
          </p:nvPr>
        </p:nvGraphicFramePr>
        <p:xfrm>
          <a:off x="4278573" y="1690684"/>
          <a:ext cx="3657603" cy="46656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1"/>
                <a:gridCol w="1219201"/>
                <a:gridCol w="1219201"/>
              </a:tblGrid>
              <a:tr h="642000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</a:p>
                    <a:p>
                      <a:r>
                        <a:rPr lang="en-US" dirty="0" smtClean="0"/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</a:t>
                      </a:r>
                    </a:p>
                    <a:p>
                      <a:r>
                        <a:rPr lang="en-US" dirty="0" smtClean="0"/>
                        <a:t>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Paper’s</a:t>
                      </a:r>
                    </a:p>
                    <a:p>
                      <a:r>
                        <a:rPr lang="en-US" dirty="0" smtClean="0"/>
                        <a:t>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dirty="0" smtClean="0"/>
                        <a:t>(R -&gt; P)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dirty="0" smtClean="0"/>
                        <a:t>(2 -&gt; Z)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smtClean="0"/>
                        <a:t>2 -&gt;Z,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O-&gt;U)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48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08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dirty="0" smtClean="0"/>
                        <a:t>(D -&gt; O)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542616"/>
              </p:ext>
            </p:extLst>
          </p:nvPr>
        </p:nvGraphicFramePr>
        <p:xfrm>
          <a:off x="8176148" y="1690680"/>
          <a:ext cx="3485106" cy="46656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61702"/>
                <a:gridCol w="1161702"/>
                <a:gridCol w="1161702"/>
              </a:tblGrid>
              <a:tr h="666524">
                <a:tc>
                  <a:txBody>
                    <a:bodyPr/>
                    <a:lstStyle/>
                    <a:p>
                      <a:r>
                        <a:rPr lang="en-US" dirty="0" smtClean="0"/>
                        <a:t>Input</a:t>
                      </a:r>
                    </a:p>
                    <a:p>
                      <a:r>
                        <a:rPr lang="en-US" dirty="0" smtClean="0"/>
                        <a:t>Image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Our</a:t>
                      </a:r>
                    </a:p>
                    <a:p>
                      <a:r>
                        <a:rPr lang="en-US" dirty="0" smtClean="0"/>
                        <a:t>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Paper’s</a:t>
                      </a:r>
                    </a:p>
                    <a:p>
                      <a:r>
                        <a:rPr lang="en-US" dirty="0" smtClean="0"/>
                        <a:t>Approach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dirty="0" smtClean="0"/>
                    </a:p>
                    <a:p>
                      <a:pPr algn="ctr"/>
                      <a:r>
                        <a:rPr lang="en-US" dirty="0" smtClean="0"/>
                        <a:t>(3 -&gt; 5)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dirty="0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(</a:t>
                      </a: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lang="en-US" sz="1800" b="1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2" y="2393385"/>
            <a:ext cx="779437" cy="5845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1" y="2986845"/>
            <a:ext cx="779437" cy="5845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1" y="3642412"/>
            <a:ext cx="779437" cy="5845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1" y="4370126"/>
            <a:ext cx="779437" cy="5398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40" y="5120607"/>
            <a:ext cx="779437" cy="5196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19" y="5719040"/>
            <a:ext cx="779437" cy="5845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17" y="2436210"/>
            <a:ext cx="779437" cy="4989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16" y="3101049"/>
            <a:ext cx="779437" cy="52925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15" y="3776880"/>
            <a:ext cx="779437" cy="4932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15" y="4416727"/>
            <a:ext cx="779437" cy="58457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214" y="5057174"/>
            <a:ext cx="779437" cy="5845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401" y="5804318"/>
            <a:ext cx="779437" cy="4531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5403"/>
            <a:ext cx="779437" cy="5548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103314"/>
            <a:ext cx="779437" cy="5548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6" y="3818179"/>
            <a:ext cx="779437" cy="5845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4430119"/>
            <a:ext cx="779437" cy="5845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5132912"/>
            <a:ext cx="779437" cy="52063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8" y="5827688"/>
            <a:ext cx="779437" cy="3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5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dist="38100"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Future Plan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0831" y="2747189"/>
            <a:ext cx="9102969" cy="2025957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rgbClr val="001B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Using </a:t>
            </a:r>
            <a:r>
              <a:rPr lang="en-US" sz="2600" b="1" dirty="0">
                <a:solidFill>
                  <a:srgbClr val="001B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bilateral filter to remove noise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rgbClr val="001B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Use </a:t>
            </a:r>
            <a:r>
              <a:rPr lang="en-US" sz="2600" b="1" dirty="0">
                <a:solidFill>
                  <a:srgbClr val="001B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template matching for character </a:t>
            </a:r>
            <a:r>
              <a:rPr lang="en-US" sz="2600" b="1" dirty="0" smtClean="0">
                <a:solidFill>
                  <a:srgbClr val="001B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recognition</a:t>
            </a:r>
            <a:endParaRPr lang="en-US" sz="2600" b="1" dirty="0">
              <a:solidFill>
                <a:srgbClr val="001B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rgbClr val="001B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Use </a:t>
            </a:r>
            <a:r>
              <a:rPr lang="en-US" sz="2600" b="1" dirty="0">
                <a:solidFill>
                  <a:srgbClr val="001B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more steps to acquire more accuracy</a:t>
            </a:r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600" b="1" dirty="0" smtClean="0">
                <a:solidFill>
                  <a:srgbClr val="001B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Real </a:t>
            </a:r>
            <a:r>
              <a:rPr lang="en-US" sz="2600" b="1" dirty="0">
                <a:solidFill>
                  <a:srgbClr val="001B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time implementation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CA09-0D5D-4517-BBFA-AEEF2C2AA8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5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dist="38100"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Purpose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83642"/>
            <a:ext cx="10515600" cy="4006142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marL="1371600" lvl="3" indent="0">
              <a:buFont typeface="Wingdings" pitchFamily="2" charset="2"/>
              <a:buChar char="q"/>
            </a:pP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Electronic Toll collection</a:t>
            </a:r>
          </a:p>
          <a:p>
            <a:pPr marL="1371600" lvl="3" indent="0">
              <a:buFont typeface="Wingdings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Monitor vehicles</a:t>
            </a:r>
          </a:p>
          <a:p>
            <a:pPr marL="1371600" lvl="3" indent="0">
              <a:buFont typeface="Wingdings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Search stolen car</a:t>
            </a:r>
          </a:p>
          <a:p>
            <a:pPr marL="1371600" lvl="3" indent="0">
              <a:buFont typeface="Wingdings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Traffic control</a:t>
            </a:r>
          </a:p>
          <a:p>
            <a:pPr marL="1371600" lvl="3" indent="0">
              <a:buFont typeface="Wingdings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Suspicious car detection at border crossing</a:t>
            </a:r>
          </a:p>
          <a:p>
            <a:pPr marL="1371600" lvl="3" indent="0">
              <a:buFont typeface="Wingdings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Automated parking garages</a:t>
            </a:r>
          </a:p>
          <a:p>
            <a:pPr marL="1371600" lvl="3" indent="0">
              <a:buFont typeface="Wingdings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Scan crime related cars</a:t>
            </a:r>
          </a:p>
          <a:p>
            <a:pPr marL="0" indent="0">
              <a:buNone/>
            </a:pPr>
            <a:endParaRPr lang="en-US" sz="3000" dirty="0" smtClean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3000" dirty="0" smtClean="0">
              <a:solidFill>
                <a:schemeClr val="bg1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0598F-A85F-4548-8F15-147A4C8A326D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1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dist="38100"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Conclusion 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016"/>
            <a:ext cx="10515600" cy="4735772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marL="1371600" lvl="3" indent="0">
              <a:buNone/>
            </a:pPr>
            <a:r>
              <a:rPr lang="en-US" sz="2600" b="1" u="sng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Accuracy Table:</a:t>
            </a:r>
          </a:p>
          <a:p>
            <a:pPr marL="1371600" lvl="3" indent="0">
              <a:buNone/>
            </a:pPr>
            <a:endParaRPr lang="en-US" sz="2600" b="1" dirty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600" b="1" dirty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600" b="1" dirty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600" b="1" dirty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lvl="3">
              <a:buFont typeface="Wingdings" panose="05000000000000000000" pitchFamily="2" charset="2"/>
              <a:buChar char="q"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88.88% correct plate detected by our model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72.22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%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correct plate detected by paper’s model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44.44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%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correct number detected by our model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38.88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%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correct number detected by paper’s model</a:t>
            </a:r>
          </a:p>
          <a:p>
            <a:pPr marL="1371600" lvl="3" indent="0">
              <a:buNone/>
            </a:pP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CA09-0D5D-4517-BBFA-AEEF2C2AA8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983930"/>
              </p:ext>
            </p:extLst>
          </p:nvPr>
        </p:nvGraphicFramePr>
        <p:xfrm>
          <a:off x="2031999" y="1987432"/>
          <a:ext cx="8128002" cy="25330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9122"/>
                <a:gridCol w="1296538"/>
                <a:gridCol w="1310185"/>
                <a:gridCol w="1322823"/>
                <a:gridCol w="1354667"/>
                <a:gridCol w="1354667"/>
              </a:tblGrid>
              <a:tr h="88421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Stages of ALPR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number of 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Success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Failure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Success Rate(%)</a:t>
                      </a:r>
                      <a:endParaRPr lang="en-US" dirty="0"/>
                    </a:p>
                  </a:txBody>
                  <a:tcPr/>
                </a:tc>
              </a:tr>
              <a:tr h="40466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Character Segmentation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88.88</a:t>
                      </a:r>
                      <a:endParaRPr lang="en-US" dirty="0"/>
                    </a:p>
                  </a:txBody>
                  <a:tcPr/>
                </a:tc>
              </a:tr>
              <a:tr h="4046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72.22</a:t>
                      </a:r>
                      <a:endParaRPr lang="en-US" dirty="0"/>
                    </a:p>
                  </a:txBody>
                  <a:tcPr/>
                </a:tc>
              </a:tr>
              <a:tr h="404662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Character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Proposed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44.44</a:t>
                      </a:r>
                      <a:endParaRPr lang="en-US" dirty="0"/>
                    </a:p>
                  </a:txBody>
                  <a:tcPr/>
                </a:tc>
              </a:tr>
              <a:tr h="4046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Selected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38.88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25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F295-6F2D-43F9-9C39-E392B803D594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4000"/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F295-6F2D-43F9-9C39-E392B803D594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46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Motivation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68871"/>
            <a:ext cx="10515600" cy="2162436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marL="1371600" lvl="3" indent="0">
              <a:buFont typeface="Wingdings" pitchFamily="2" charset="2"/>
              <a:buChar char="q"/>
            </a:pP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Reduce traffic jam by</a:t>
            </a:r>
          </a:p>
          <a:p>
            <a:pPr marL="1371600" lvl="3" indent="0">
              <a:buNone/>
            </a:pPr>
            <a:r>
              <a:rPr lang="en-US" sz="20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             - Automated toll collection</a:t>
            </a:r>
          </a:p>
          <a:p>
            <a:pPr marL="1371600" lvl="3" indent="0">
              <a:buFont typeface="Wingdings" pitchFamily="2" charset="2"/>
              <a:buChar char="q"/>
            </a:pP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Application in </a:t>
            </a:r>
            <a:r>
              <a:rPr lang="en-US" sz="26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l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aw enforcement</a:t>
            </a:r>
          </a:p>
          <a:p>
            <a:pPr marL="1371600" lvl="3" indent="0">
              <a:buNone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              - </a:t>
            </a:r>
            <a:r>
              <a:rPr lang="en-US" sz="20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Search targeted cars</a:t>
            </a:r>
          </a:p>
          <a:p>
            <a:pPr marL="1371600" lvl="3" indent="0">
              <a:buNone/>
            </a:pPr>
            <a:r>
              <a:rPr lang="en-US" sz="2000" b="1" dirty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                            - Fine the cars parking at wrong </a:t>
            </a: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place</a:t>
            </a:r>
            <a:endParaRPr lang="en-US" sz="26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 marL="1371600" lvl="3" indent="0">
              <a:buNone/>
            </a:pP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Background Study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Review on the papers we read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:</a:t>
            </a: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 Efficient Approach for Automatic Number Plate Recognition System under Image Processing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By </a:t>
            </a:r>
            <a:r>
              <a:rPr lang="en-US" sz="2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Sarbjit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Kaur and </a:t>
            </a:r>
            <a:r>
              <a:rPr lang="en-US" sz="2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Sukhvir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Kaur </a:t>
            </a:r>
            <a:endParaRPr lang="en-US" sz="2000" b="1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Designed for processing low contrast images 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12 steps in the algorithm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Too many usage of manually inserted values reduce down the flexibility of the code for different images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Distinctive features/steps: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Adaptive histogram equalization</a:t>
            </a:r>
            <a:endParaRPr lang="en-US" sz="2000" b="1" dirty="0" smtClean="0">
              <a:solidFill>
                <a:srgbClr val="00206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Background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Study(con.)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Review on the papers we read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:</a:t>
            </a: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Proposal for Automatic License and Number Plate Recognition System for Vehicle Identification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By </a:t>
            </a:r>
            <a:r>
              <a:rPr lang="en-US" sz="2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Hamed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Saghaei</a:t>
            </a:r>
            <a:endParaRPr lang="en-US" sz="2000" b="1" dirty="0" smtClean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designed for opening a desired mechanized gate in a parking lot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9 steps in the algorithm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Distinctive features/steps: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can process image file as well as video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Plate edge detection omits out the useless area in an extracted number plate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3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glow rad="228600">
              <a:schemeClr val="accent3">
                <a:satMod val="175000"/>
                <a:alpha val="40000"/>
              </a:schemeClr>
            </a:glow>
            <a:outerShdw sx="1000" sy="1000" rotWithShape="0">
              <a:prstClr val="black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Background </a:t>
            </a:r>
            <a:r>
              <a:rPr lang="en-US" sz="4000" b="1" u="sng" dirty="0" smtClean="0">
                <a:solidFill>
                  <a:srgbClr val="000000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Study(con.)</a:t>
            </a:r>
            <a:endParaRPr lang="en-US" sz="4000" b="1" u="sng" dirty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549"/>
            <a:ext cx="10515600" cy="4612944"/>
          </a:xfrm>
          <a:noFill/>
          <a:effectLst>
            <a:outerShdw sx="1000" sy="1000" rotWithShape="0">
              <a:prstClr val="black"/>
            </a:outerShdw>
          </a:effectLst>
        </p:spPr>
        <p:txBody>
          <a:bodyPr>
            <a:noAutofit/>
          </a:bodyPr>
          <a:lstStyle/>
          <a:p>
            <a:pPr lvl="3"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 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Review on the papers we read</a:t>
            </a:r>
            <a:r>
              <a:rPr lang="en-US" sz="2600" b="1" dirty="0" smtClean="0">
                <a:solidFill>
                  <a:srgbClr val="001B5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  <a:latin typeface="Century Gothic" panose="020B0502020202020204" pitchFamily="34" charset="0"/>
              </a:rPr>
              <a:t>:</a:t>
            </a:r>
            <a:endParaRPr lang="en-US" sz="2000" b="1" dirty="0" smtClean="0">
              <a:solidFill>
                <a:srgbClr val="001B50"/>
              </a:solidFill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  <a:latin typeface="Century Gothic" panose="020B0502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Automated Car Number Plate Detection System to detect far number plates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by </a:t>
            </a:r>
            <a:r>
              <a:rPr lang="en-US" sz="2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Anisha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goyal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, </a:t>
            </a:r>
            <a:r>
              <a:rPr lang="en-US" sz="2000" b="1" dirty="0" err="1">
                <a:solidFill>
                  <a:srgbClr val="002060"/>
                </a:solidFill>
                <a:latin typeface="Century Gothic" panose="020B0502020202020204" pitchFamily="34" charset="0"/>
              </a:rPr>
              <a:t>Rekha</a:t>
            </a: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Bhatia</a:t>
            </a:r>
          </a:p>
          <a:p>
            <a:pPr marL="0" indent="0">
              <a:buNone/>
            </a:pPr>
            <a:endParaRPr lang="en-US" sz="2000" b="1" dirty="0">
              <a:solidFill>
                <a:srgbClr val="002060"/>
              </a:solidFill>
              <a:latin typeface="Century Gothic" panose="020B0502020202020204" pitchFamily="34" charset="0"/>
            </a:endParaRP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6 steps in the algorithm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Distinctive steps: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Detection of car body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Plate is extracted by rectangular plate mat lab toolbox function</a:t>
            </a:r>
          </a:p>
          <a:p>
            <a:pPr lvl="0">
              <a:buFont typeface="Wingdings" panose="05000000000000000000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  <a:latin typeface="Century Gothic" panose="020B0502020202020204" pitchFamily="34" charset="0"/>
              </a:rPr>
              <a:t>Character recognition using standard classifiers of neural networks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DE007-00C9-4670-9D08-29F99501FA9E}" type="datetime1">
              <a:rPr lang="en-US" smtClean="0"/>
              <a:t>11/27/2018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ALPR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68B02-87A6-40B1-BC53-071B1B8D66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1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2779</Words>
  <Application>Microsoft Office PowerPoint</Application>
  <PresentationFormat>Widescreen</PresentationFormat>
  <Paragraphs>1129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Vrinda</vt:lpstr>
      <vt:lpstr>Wingdings</vt:lpstr>
      <vt:lpstr>Office Theme</vt:lpstr>
      <vt:lpstr>PowerPoint Presentation</vt:lpstr>
      <vt:lpstr>PowerPoint Presentation</vt:lpstr>
      <vt:lpstr>PowerPoint Presentation</vt:lpstr>
      <vt:lpstr> Introduction</vt:lpstr>
      <vt:lpstr>Purpose</vt:lpstr>
      <vt:lpstr> Motivation</vt:lpstr>
      <vt:lpstr> Background Study</vt:lpstr>
      <vt:lpstr> Background Study(con.)</vt:lpstr>
      <vt:lpstr> Background Study(con.)</vt:lpstr>
      <vt:lpstr> Background Study(con.)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Proposed Model</vt:lpstr>
      <vt:lpstr> Proposed Model(con.)</vt:lpstr>
      <vt:lpstr> Proposed Model(con.)</vt:lpstr>
      <vt:lpstr> Proposed Model(con.)</vt:lpstr>
      <vt:lpstr> Proposed Model(con.)</vt:lpstr>
      <vt:lpstr> Proposed Model(con.)</vt:lpstr>
      <vt:lpstr> Proposed Model(con.)</vt:lpstr>
      <vt:lpstr> Proposed Model(con.)</vt:lpstr>
      <vt:lpstr> Proposed Model(con.)</vt:lpstr>
      <vt:lpstr> Proposed Model(con.)</vt:lpstr>
      <vt:lpstr> Proposed Model(con.)</vt:lpstr>
      <vt:lpstr> Proposed Model(con.)</vt:lpstr>
      <vt:lpstr> Proposed Model(con.)</vt:lpstr>
      <vt:lpstr> Proposed Model(con.)</vt:lpstr>
      <vt:lpstr> Modification</vt:lpstr>
      <vt:lpstr>Modification  Some steps of selected paper:  </vt:lpstr>
      <vt:lpstr> Modification</vt:lpstr>
      <vt:lpstr>PowerPoint Presentation</vt:lpstr>
      <vt:lpstr> Modification</vt:lpstr>
      <vt:lpstr> Implementation of the paper we selected:  </vt:lpstr>
      <vt:lpstr> Comparison</vt:lpstr>
      <vt:lpstr>Future Plan</vt:lpstr>
      <vt:lpstr>Conclusion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Mirza Tairin Tarique</dc:creator>
  <cp:lastModifiedBy>Farzana Sharmin Mou</cp:lastModifiedBy>
  <cp:revision>195</cp:revision>
  <dcterms:created xsi:type="dcterms:W3CDTF">2017-12-17T15:08:45Z</dcterms:created>
  <dcterms:modified xsi:type="dcterms:W3CDTF">2018-11-26T22:25:44Z</dcterms:modified>
</cp:coreProperties>
</file>